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72" r:id="rId3"/>
    <p:sldId id="688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4240" autoAdjust="0"/>
  </p:normalViewPr>
  <p:slideViewPr>
    <p:cSldViewPr>
      <p:cViewPr varScale="1">
        <p:scale>
          <a:sx n="70" d="100"/>
          <a:sy n="70" d="100"/>
        </p:scale>
        <p:origin x="102" y="4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3429000"/>
            <a:ext cx="889317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공직기강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홈페이지 「공직비리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익명신고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」게시판 시범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2111" y="1484784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신규사업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232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695" y="1412776"/>
            <a:ext cx="889317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재산변동신고 등록의무자 대상 온라인 설명회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재산신고서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작성방법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고지거부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관련 제도 안내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 설명회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미참석자의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경우 부서별 자체교육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3933056"/>
            <a:ext cx="914469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감사관련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부서장 영상회의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년도 충청북도 감사운영계획 및 설 명절 공직기강 확립 등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527295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104322</TotalTime>
  <Words>157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16943</cp:revision>
  <cp:lastPrinted>2020-12-24T04:49:47Z</cp:lastPrinted>
  <dcterms:modified xsi:type="dcterms:W3CDTF">2021-01-29T01:42:33Z</dcterms:modified>
</cp:coreProperties>
</file>