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4296" autoAdjust="0"/>
  </p:normalViewPr>
  <p:slideViewPr>
    <p:cSldViewPr>
      <p:cViewPr varScale="1">
        <p:scale>
          <a:sx n="81" d="100"/>
          <a:sy n="81" d="100"/>
        </p:scale>
        <p:origin x="15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548531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초과근무수당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출장여비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부정수급 자체감사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전부서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2021. 9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이후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지급자료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불시점검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신고제보방운영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365104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지역사회서비스투자사업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성립전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예산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예비비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사용계획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827" y="2420739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의회 의원 및 직원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의정연수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11.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[2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지방자치법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전부개정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핵심내용 및 청렴교육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741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988840"/>
            <a:ext cx="9251504" cy="141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기획행정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소분과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위원 및 군관계자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 및 의견 공유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933056"/>
            <a:ext cx="9144000" cy="133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규제신고센터」운영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㈜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현진티엔아이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의회법무팀장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기업현장 규제애로 사항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7017586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1690630</TotalTime>
  <Words>163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19785</cp:revision>
  <cp:lastPrinted>2021-10-28T08:18:15Z</cp:lastPrinted>
  <dcterms:modified xsi:type="dcterms:W3CDTF">2021-10-29T00:27:16Z</dcterms:modified>
</cp:coreProperties>
</file>