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7345" r:id="rId2"/>
    <p:sldId id="9195" r:id="rId3"/>
    <p:sldId id="919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orient="horz" pos="30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00FF"/>
    <a:srgbClr val="0B4EA2"/>
    <a:srgbClr val="F68820"/>
    <a:srgbClr val="20B14A"/>
    <a:srgbClr val="333399"/>
    <a:srgbClr val="00B036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67" autoAdjust="0"/>
    <p:restoredTop sz="95373" autoAdjust="0"/>
  </p:normalViewPr>
  <p:slideViewPr>
    <p:cSldViewPr>
      <p:cViewPr varScale="1">
        <p:scale>
          <a:sx n="110" d="100"/>
          <a:sy n="110" d="100"/>
        </p:scale>
        <p:origin x="1506" y="108"/>
      </p:cViewPr>
      <p:guideLst>
        <p:guide orient="horz" pos="346"/>
        <p:guide pos="295"/>
        <p:guide orient="horz" pos="1344"/>
        <p:guide orient="horz" pos="2160"/>
        <p:guide orient="horz" pos="30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2024-06-14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2024-06-14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945687" y="2420888"/>
            <a:ext cx="72008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주간업무 추진계획</a:t>
            </a:r>
            <a:endParaRPr lang="ko-KR" altLang="en-US" sz="6500" b="1" dirty="0"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945687" y="3583681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( 2024. 6. 10. ~ 6. 16.)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0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Rectangle 3">
            <a:extLst>
              <a:ext uri="{FF2B5EF4-FFF2-40B4-BE49-F238E27FC236}">
                <a16:creationId xmlns:a16="http://schemas.microsoft.com/office/drawing/2014/main" id="{694DF321-9C51-4A21-B80D-DE7A52786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7504" y="436510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시군종합평가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정성지표 컨설팅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정성지표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한국공공자치연구원역량개발센터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F2C386A3-0A66-4AD4-AEF5-FF3B8E6DE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04664"/>
            <a:ext cx="914400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표 4">
            <a:extLst>
              <a:ext uri="{FF2B5EF4-FFF2-40B4-BE49-F238E27FC236}">
                <a16:creationId xmlns:a16="http://schemas.microsoft.com/office/drawing/2014/main" id="{055D42E8-E338-46B7-AB86-97A7E79741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0892"/>
              </p:ext>
            </p:extLst>
          </p:nvPr>
        </p:nvGraphicFramePr>
        <p:xfrm>
          <a:off x="468312" y="1021080"/>
          <a:ext cx="8424168" cy="30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416">
                  <a:extLst>
                    <a:ext uri="{9D8B030D-6E8A-4147-A177-3AD203B41FA5}">
                      <a16:colId xmlns:a16="http://schemas.microsoft.com/office/drawing/2014/main" val="334520961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215199005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5414926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일 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장 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부의안건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988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10.(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본회의장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제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차 본회의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158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11.(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화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endParaRPr lang="en-US" altLang="ko-KR" sz="10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위원회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회의실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기획감사과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미래전략과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행정과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영동읍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678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12.(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수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관광과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국악문화예술과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민원과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재무과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용산면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황간면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13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13.(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목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경제과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농촌신활력과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체육시설사업소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추풍령면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매곡면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933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endParaRPr lang="en-US" altLang="ko-KR" sz="7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6. 14.(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금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 10:00</a:t>
                      </a:r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2024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년도 행정사무감사</a:t>
                      </a:r>
                      <a:endParaRPr lang="en-US" altLang="ko-KR" sz="1600" dirty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스마트농업과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과수축산과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농업기술센터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상촌면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, </a:t>
                      </a:r>
                      <a:r>
                        <a:rPr lang="ko-KR" altLang="en-US" sz="1600" dirty="0" err="1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양강면</a:t>
                      </a:r>
                      <a:r>
                        <a:rPr lang="en-US" altLang="ko-KR" sz="1600" dirty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594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93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7" name="Rectangle 3">
            <a:extLst>
              <a:ext uri="{FF2B5EF4-FFF2-40B4-BE49-F238E27FC236}">
                <a16:creationId xmlns:a16="http://schemas.microsoft.com/office/drawing/2014/main" id="{747B8363-0ED0-4673-AB39-BE133D705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9675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3. ′24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상반기 신속집행 시군 부단체장 영상회의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영상회의실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 시군 부단체장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상반기 신속집행 실적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전망 점검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CD273E7-9C7C-4349-8B6B-A6ED22FBA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962" y="3356992"/>
            <a:ext cx="9061450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3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4. 2024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상반기 청백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-e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시스템 현장 </a:t>
            </a:r>
            <a:r>
              <a:rPr lang="ko-KR" altLang="en-US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권역별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방문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6. 14.(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청주시청 제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임시청사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청렴 담당자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latinLnBrk="0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자율적 내부통제 </a:t>
            </a: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현황점검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및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24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 주요 추진계획 등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745763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1757889</TotalTime>
  <Words>240</Words>
  <Application>Microsoft Office PowerPoint</Application>
  <PresentationFormat>화면 슬라이드 쇼(4:3)</PresentationFormat>
  <Paragraphs>48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1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27138</cp:revision>
  <cp:lastPrinted>2024-06-06T22:40:26Z</cp:lastPrinted>
  <dcterms:modified xsi:type="dcterms:W3CDTF">2024-06-14T05:17:14Z</dcterms:modified>
</cp:coreProperties>
</file>