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195" r:id="rId3"/>
    <p:sldId id="9197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6" y="10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6. 10. ~ 6. 16.)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Rectangle 3">
            <a:extLst>
              <a:ext uri="{FF2B5EF4-FFF2-40B4-BE49-F238E27FC236}">
                <a16:creationId xmlns:a16="http://schemas.microsoft.com/office/drawing/2014/main" id="{694DF321-9C51-4A21-B80D-DE7A52786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504" y="436510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정성지표 컨설팅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정성지표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한국공공자치연구원역량개발센터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2C386A3-0A66-4AD4-AEF5-FF3B8E6DE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04664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055D42E8-E338-46B7-AB86-97A7E7974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0892"/>
              </p:ext>
            </p:extLst>
          </p:nvPr>
        </p:nvGraphicFramePr>
        <p:xfrm>
          <a:off x="468312" y="1021080"/>
          <a:ext cx="8424168" cy="305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16">
                  <a:extLst>
                    <a:ext uri="{9D8B030D-6E8A-4147-A177-3AD203B41FA5}">
                      <a16:colId xmlns:a16="http://schemas.microsoft.com/office/drawing/2014/main" val="334520961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2151990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541492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부의안건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9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10.(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5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11.(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1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기획감사과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미래전략과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영동읍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67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12.(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관광과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국악문화예술과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민원과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재무과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용산면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황간면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13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13.(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경제과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농촌신활력과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체육시설사업소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추풍령면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매곡면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93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 14.(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2024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년도 행정사무감사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스마트농업과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과수축산과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농업기술센터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상촌면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양강면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59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93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747B8363-0ED0-4673-AB39-BE133D7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19675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′24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신속집행 시군 부단체장 영상회의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시군 부단체장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상반기 신속집행 실적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전망 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CD273E7-9C7C-4349-8B6B-A6ED22FBA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962" y="3356992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상반기 청백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-e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시스템 현장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권역별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방문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 14.(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청주시청 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임시청사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청렴 담당자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자율적 내부통제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현황점검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24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주요 추진계획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745763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1757889</TotalTime>
  <Words>240</Words>
  <Application>Microsoft Office PowerPoint</Application>
  <PresentationFormat>화면 슬라이드 쇼(4:3)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27138</cp:revision>
  <cp:lastPrinted>2024-06-06T22:40:26Z</cp:lastPrinted>
  <dcterms:modified xsi:type="dcterms:W3CDTF">2024-06-14T05:17:14Z</dcterms:modified>
</cp:coreProperties>
</file>