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910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37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476" y="108"/>
      </p:cViewPr>
      <p:guideLst>
        <p:guide orient="horz" pos="346"/>
        <p:guide pos="295"/>
        <p:guide orient="horz" pos="1344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2024-03-29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3. 25. ~ 3. 31.)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20" name="Rectangle 3">
            <a:extLst>
              <a:ext uri="{FF2B5EF4-FFF2-40B4-BE49-F238E27FC236}">
                <a16:creationId xmlns:a16="http://schemas.microsoft.com/office/drawing/2014/main" id="{4AFB4E33-385A-4267-B9B0-18A272305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692696"/>
            <a:ext cx="9396536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</a:t>
            </a:r>
            <a:r>
              <a:rPr lang="ko-KR" altLang="en-US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충북지역대학혁신지원센터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제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회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RISE</a:t>
            </a:r>
            <a:r>
              <a:rPr lang="en-US" altLang="ko-KR" spc="-15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spc="-15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실무협의회 참석</a:t>
            </a:r>
            <a:endParaRPr lang="en-US" altLang="ko-KR" sz="2400" spc="-15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25.(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14:00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충북연구원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기획감사과장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분과별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분과위원장 선출 및 자율성과지표 의견 수렴 등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56D30E4D-D2B5-4C6C-AC91-D527AE992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3284984"/>
            <a:ext cx="9396536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2. 2024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분기 신속집행 시군 부단체장 영상회의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(4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차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27.(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16:00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영상회의실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부군수님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집행현황 점검 및 부진사유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향후대책 논의 등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buNone/>
            </a:pPr>
            <a:r>
              <a:rPr lang="en-US" altLang="ko-KR" sz="2000" dirty="0">
                <a:solidFill>
                  <a:srgbClr val="00CC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※ </a:t>
            </a:r>
            <a:r>
              <a:rPr lang="ko-KR" altLang="en-US" sz="2000" dirty="0">
                <a:solidFill>
                  <a:srgbClr val="00CC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부군수님 하실 일 </a:t>
            </a:r>
            <a:r>
              <a:rPr lang="en-US" altLang="ko-KR" sz="2000" dirty="0">
                <a:solidFill>
                  <a:srgbClr val="00CC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dirty="0">
                <a:solidFill>
                  <a:srgbClr val="00CC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회의 참석</a:t>
            </a:r>
            <a:endParaRPr lang="en-US" altLang="ko-KR" sz="2000" dirty="0">
              <a:solidFill>
                <a:srgbClr val="00CC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buNone/>
            </a:pPr>
            <a:endParaRPr lang="en-US" altLang="ko-KR" dirty="0">
              <a:solidFill>
                <a:srgbClr val="00CC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566033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1750669</TotalTime>
  <Words>94</Words>
  <Application>Microsoft Office PowerPoint</Application>
  <PresentationFormat>화면 슬라이드 쇼(4:3)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26796</cp:revision>
  <cp:lastPrinted>2024-03-21T06:28:34Z</cp:lastPrinted>
  <dcterms:modified xsi:type="dcterms:W3CDTF">2024-03-29T00:39:15Z</dcterms:modified>
</cp:coreProperties>
</file>