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461" r:id="rId3"/>
    <p:sldId id="7977" r:id="rId4"/>
    <p:sldId id="7978" r:id="rId5"/>
    <p:sldId id="7979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276" autoAdjust="0"/>
  </p:normalViewPr>
  <p:slideViewPr>
    <p:cSldViewPr>
      <p:cViewPr varScale="1">
        <p:scale>
          <a:sx n="104" d="100"/>
          <a:sy n="104" d="100"/>
        </p:scale>
        <p:origin x="-2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2020-02-28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2020. 3. 1.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2. 규제개선 발굴 보고회 (1) 크기조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992352"/>
              </p:ext>
            </p:extLst>
          </p:nvPr>
        </p:nvGraphicFramePr>
        <p:xfrm>
          <a:off x="6242327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사전조사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소요재원 분석 및 사업별 추진상황 점검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01880"/>
            <a:ext cx="9144000" cy="167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63691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예산성과금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지급신청서 접수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3.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당초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2. 28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일에서 기한 연장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예산절감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수입증대 등 건전재정 운영에 기여한 공무원 대상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676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598796"/>
            <a:ext cx="9144000" cy="12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2020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 지방재정투자심사위원회 개최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전선지중화 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348731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감사원 대행감사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기간 중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4508971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98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78359"/>
            <a:ext cx="91090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9-7.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영동군 재정안정화 기금 설치 및 운용 조례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ko-KR" altLang="en-US" sz="2400" b="1" dirty="0">
                <a:latin typeface="맑은 고딕"/>
                <a:ea typeface="맑은 고딕"/>
              </a:rPr>
              <a:t>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85293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. 10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~ 3. 13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(4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세입세출결산검사위원 선임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재정안정화 기금 설치 및 운용 조례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58702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84582</TotalTime>
  <Words>344</Words>
  <Application>Microsoft Office PowerPoint</Application>
  <PresentationFormat>화면 슬라이드 쇼(4:3)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13775</cp:revision>
  <cp:lastPrinted>2019-12-27T08:23:12Z</cp:lastPrinted>
  <dcterms:modified xsi:type="dcterms:W3CDTF">2020-02-28T08:52:47Z</dcterms:modified>
</cp:coreProperties>
</file>