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595" r:id="rId2"/>
    <p:sldId id="7461" r:id="rId3"/>
    <p:sldId id="7977" r:id="rId4"/>
    <p:sldId id="7978" r:id="rId5"/>
    <p:sldId id="7979" r:id="rId6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0" autoAdjust="0"/>
    <p:restoredTop sz="98276" autoAdjust="0"/>
  </p:normalViewPr>
  <p:slideViewPr>
    <p:cSldViewPr>
      <p:cViewPr varScale="1">
        <p:scale>
          <a:sx n="104" d="100"/>
          <a:sy n="104" d="100"/>
        </p:scale>
        <p:origin x="-23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1363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13" y="4715204"/>
            <a:ext cx="4986863" cy="446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262" y="4715204"/>
            <a:ext cx="5431165" cy="4466273"/>
          </a:xfrm>
          <a:noFill/>
          <a:ln/>
        </p:spPr>
        <p:txBody>
          <a:bodyPr lIns="90723" tIns="45349" rIns="90723" bIns="4534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2020-02-28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2020-02-28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2020-02-28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2020-02-28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2020-02-28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2020-02-28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2020-02-28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2020-02-28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2020-02-28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2020-02-28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2020-02-28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2020-02-28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2020. 3. 1.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3. 31.)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esktop\2. 규제개선 발굴 보고회 (1) 크기조정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992352"/>
              </p:ext>
            </p:extLst>
          </p:nvPr>
        </p:nvGraphicFramePr>
        <p:xfrm>
          <a:off x="6242327" y="0"/>
          <a:ext cx="2866177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177"/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기획감사관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04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4581128"/>
            <a:ext cx="914400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9-3.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사전조사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3. 13.(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소요재원 분석 및 사업별 추진상황 점검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01880"/>
            <a:ext cx="9144000" cy="1674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신속집행 추진상황 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3. 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부서별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집행결과 점검 및 독려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확인자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예산팀장 외 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</a:pP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636912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예산성과금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지급신청서 접수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3. 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까지  </a:t>
            </a:r>
            <a:r>
              <a:rPr lang="en-US" altLang="ko-KR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당초 </a:t>
            </a:r>
            <a:r>
              <a:rPr lang="en-US" altLang="ko-KR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2. 28</a:t>
            </a:r>
            <a:r>
              <a:rPr lang="ko-KR" altLang="en-US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일에서 기한 연장</a:t>
            </a:r>
            <a:endParaRPr lang="en-US" altLang="ko-KR" sz="2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예산절감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수입증대 등 건전재정 운영에 기여한 공무원 대상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66767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598796"/>
            <a:ext cx="9144000" cy="1246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2020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 지방재정투자심사위원회 개최</a:t>
            </a:r>
          </a:p>
          <a:p>
            <a:pPr lvl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전선지중화 사업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5" y="2348731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감사원 대행감사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산하 전 부서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기간 중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695" y="4508971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양강면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감사범위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4988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478359"/>
            <a:ext cx="9109075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9-7.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 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3. 19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「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영동군 재정안정화 기금 설치 및 운용 조례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」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일부개정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제</a:t>
            </a:r>
            <a:r>
              <a:rPr lang="ko-KR" altLang="en-US" sz="2400" b="1" dirty="0">
                <a:latin typeface="맑은 고딕"/>
                <a:ea typeface="맑은 고딕"/>
              </a:rPr>
              <a:t>∙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개정 사항 및 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852936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. 10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~ 3. 13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) (4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의회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일반안건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세입세출결산검사위원 선임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725144"/>
            <a:ext cx="91440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 심의회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「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영동군 재정안정화 기금 설치 및 운용 조례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」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일부개정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0587020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84582</TotalTime>
  <Words>344</Words>
  <Application>Microsoft Office PowerPoint</Application>
  <PresentationFormat>화면 슬라이드 쇼(4:3)</PresentationFormat>
  <Paragraphs>35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13775</cp:revision>
  <cp:lastPrinted>2019-12-27T08:23:12Z</cp:lastPrinted>
  <dcterms:modified xsi:type="dcterms:W3CDTF">2020-02-28T08:52:47Z</dcterms:modified>
</cp:coreProperties>
</file>