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36" r:id="rId3"/>
    <p:sldId id="6918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12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1124744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주요업무 추진실적 보고 및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심천면사무소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상 담 </a:t>
            </a: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박정훈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고문변호사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 및 각종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쟁송사건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법률상담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592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45024"/>
            <a:ext cx="8964613" cy="194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지역균형발전사업 추진상황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초강천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빙벽장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관광명소화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고순도가공센터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추진상황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도지사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84784"/>
            <a:ext cx="91805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권익위원회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정부세종청사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육근택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고충처리위원장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감사팀장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의장선출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 운영사례 발표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발전방안 토론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70812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1691379</TotalTime>
  <Words>147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20063</cp:revision>
  <cp:lastPrinted>2021-11-25T05:42:20Z</cp:lastPrinted>
  <dcterms:modified xsi:type="dcterms:W3CDTF">2021-11-25T08:49:46Z</dcterms:modified>
</cp:coreProperties>
</file>