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7345" r:id="rId2"/>
    <p:sldId id="9113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6" userDrawn="1">
          <p15:clr>
            <a:srgbClr val="A4A3A4"/>
          </p15:clr>
        </p15:guide>
        <p15:guide id="2" pos="295" userDrawn="1">
          <p15:clr>
            <a:srgbClr val="A4A3A4"/>
          </p15:clr>
        </p15:guide>
        <p15:guide id="3" orient="horz" pos="1344" userDrawn="1">
          <p15:clr>
            <a:srgbClr val="A4A3A4"/>
          </p15:clr>
        </p15:guide>
        <p15:guide id="4" orient="horz" pos="2160" userDrawn="1">
          <p15:clr>
            <a:srgbClr val="A4A3A4"/>
          </p15:clr>
        </p15:guide>
        <p15:guide id="5" orient="horz" pos="306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00FF"/>
    <a:srgbClr val="0B4EA2"/>
    <a:srgbClr val="F68820"/>
    <a:srgbClr val="20B14A"/>
    <a:srgbClr val="333399"/>
    <a:srgbClr val="00B036"/>
    <a:srgbClr val="009900"/>
    <a:srgbClr val="05AB0D"/>
    <a:srgbClr val="F59D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C2FFA5D-87B4-456A-9821-1D502468CF0F}" styleName="테마 스타일 1 - 강조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71" autoAdjust="0"/>
    <p:restoredTop sz="95373" autoAdjust="0"/>
  </p:normalViewPr>
  <p:slideViewPr>
    <p:cSldViewPr>
      <p:cViewPr varScale="1">
        <p:scale>
          <a:sx n="110" d="100"/>
          <a:sy n="110" d="100"/>
        </p:scale>
        <p:origin x="1500" y="114"/>
      </p:cViewPr>
      <p:guideLst>
        <p:guide orient="horz" pos="346"/>
        <p:guide pos="295"/>
        <p:guide orient="horz" pos="1344"/>
        <p:guide orient="horz" pos="2160"/>
        <p:guide orient="horz" pos="306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1" y="1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7" y="4721226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/>
              <a:t>마스터 텍스트 스타일을 편집합니다</a:t>
            </a:r>
          </a:p>
          <a:p>
            <a:pPr lvl="1"/>
            <a:r>
              <a:rPr lang="ko-KR" altLang="en-US" noProof="0"/>
              <a:t>둘째 수준</a:t>
            </a:r>
          </a:p>
          <a:p>
            <a:pPr lvl="2"/>
            <a:r>
              <a:rPr lang="ko-KR" altLang="en-US" noProof="0"/>
              <a:t>셋째 수준</a:t>
            </a:r>
          </a:p>
          <a:p>
            <a:pPr lvl="3"/>
            <a:r>
              <a:rPr lang="ko-KR" altLang="en-US" noProof="0"/>
              <a:t>넷째 수준</a:t>
            </a:r>
          </a:p>
          <a:p>
            <a:pPr lvl="4"/>
            <a:r>
              <a:rPr lang="ko-KR" altLang="en-US" noProof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l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1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23" tIns="45399" rIns="90823" bIns="45399" numCol="1" anchor="b" anchorCtr="0" compatLnSpc="1">
            <a:prstTxWarp prst="textNoShape">
              <a:avLst/>
            </a:prstTxWarp>
          </a:bodyPr>
          <a:lstStyle>
            <a:lvl1pPr algn="r" defTabSz="88079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83868A-54BA-4ECA-B3DC-007C6015A8FA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744158-E288-4B8E-B832-B1BB3BA2F89F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56EAE7-49B9-4339-84CD-8E4D5FE02B44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E0C3FA-DC51-4903-848D-009512CB7E3B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A1915-FE72-48D5-AC44-728613041AC6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D87786-F9ED-4BA4-9132-50F6D172AB8F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18429D-9B3E-46A8-B575-9596B3234EA4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09B3E1-409D-4A2C-99E5-FAE7AF8149DE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5730F3-1A77-4B2C-BC48-AA98B4DB610A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44D91F-DC10-4202-B865-1E90480AECD1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4DD1B-0248-4E46-9F4C-117CDC83198B}" type="datetime1">
              <a:rPr lang="ko-KR" altLang="en-US" smtClean="0"/>
              <a:t>2024-04-28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268B16EB-32A7-49F7-944C-E54DB9B1C3AE}" type="datetime1">
              <a:rPr lang="ko-KR" altLang="en-US" smtClean="0"/>
              <a:t>2024-04-28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/>
          <p:cNvSpPr/>
          <p:nvPr/>
        </p:nvSpPr>
        <p:spPr>
          <a:xfrm>
            <a:off x="945687" y="2420888"/>
            <a:ext cx="7200800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주간업무 추진계획</a:t>
            </a:r>
            <a:endParaRPr lang="ko-KR" altLang="en-US" sz="6500" b="1" dirty="0"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945687" y="3583681"/>
            <a:ext cx="7344816" cy="86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4500" b="1" dirty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</a:rPr>
              <a:t>( 2024. 4. 29. ~ 5. 6.)</a:t>
            </a:r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348225"/>
            <a:ext cx="2232248" cy="1568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70021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>
            <a:extLst>
              <a:ext uri="{FF2B5EF4-FFF2-40B4-BE49-F238E27FC236}">
                <a16:creationId xmlns:a16="http://schemas.microsoft.com/office/drawing/2014/main" id="{1F920774-B9C5-4BD1-B099-EE2BD205A80E}"/>
              </a:ext>
            </a:extLst>
          </p:cNvPr>
          <p:cNvGrpSpPr/>
          <p:nvPr/>
        </p:nvGrpSpPr>
        <p:grpSpPr>
          <a:xfrm>
            <a:off x="6516216" y="22514"/>
            <a:ext cx="2592288" cy="504056"/>
            <a:chOff x="5796136" y="1340768"/>
            <a:chExt cx="2592288" cy="504056"/>
          </a:xfrm>
        </p:grpSpPr>
        <p:sp>
          <p:nvSpPr>
            <p:cNvPr id="14" name="사각형: 둥근 모서리 13">
              <a:extLst>
                <a:ext uri="{FF2B5EF4-FFF2-40B4-BE49-F238E27FC236}">
                  <a16:creationId xmlns:a16="http://schemas.microsoft.com/office/drawing/2014/main" id="{9E0E099B-FF46-4CBA-9BD5-3C70CC2BF0CB}"/>
                </a:ext>
              </a:extLst>
            </p:cNvPr>
            <p:cNvSpPr/>
            <p:nvPr/>
          </p:nvSpPr>
          <p:spPr>
            <a:xfrm>
              <a:off x="5796136" y="1340768"/>
              <a:ext cx="2592288" cy="504056"/>
            </a:xfrm>
            <a:prstGeom prst="roundRect">
              <a:avLst/>
            </a:pr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ko-KR" altLang="en-US" sz="2400" dirty="0">
                  <a:solidFill>
                    <a:srgbClr val="0B4EA2"/>
                  </a:solidFill>
                  <a:latin typeface="HY헤드라인M" panose="02030600000101010101" pitchFamily="18" charset="-127"/>
                  <a:ea typeface="HY헤드라인M" panose="02030600000101010101" pitchFamily="18" charset="-127"/>
                </a:rPr>
                <a:t>    기 획 감 사 과</a:t>
              </a:r>
            </a:p>
          </p:txBody>
        </p:sp>
        <p:pic>
          <p:nvPicPr>
            <p:cNvPr id="15" name="그림 14">
              <a:extLst>
                <a:ext uri="{FF2B5EF4-FFF2-40B4-BE49-F238E27FC236}">
                  <a16:creationId xmlns:a16="http://schemas.microsoft.com/office/drawing/2014/main" id="{891E8F1A-866B-4D7E-937F-264B24470E6E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868144" y="1412776"/>
              <a:ext cx="432048" cy="360040"/>
            </a:xfrm>
            <a:prstGeom prst="rect">
              <a:avLst/>
            </a:prstGeom>
          </p:spPr>
        </p:pic>
      </p:grpSp>
      <p:grpSp>
        <p:nvGrpSpPr>
          <p:cNvPr id="31" name="그룹 30">
            <a:extLst>
              <a:ext uri="{FF2B5EF4-FFF2-40B4-BE49-F238E27FC236}">
                <a16:creationId xmlns:a16="http://schemas.microsoft.com/office/drawing/2014/main" id="{E88D9058-22FD-4BA1-BBC9-61DB90ACD367}"/>
              </a:ext>
            </a:extLst>
          </p:cNvPr>
          <p:cNvGrpSpPr/>
          <p:nvPr/>
        </p:nvGrpSpPr>
        <p:grpSpPr>
          <a:xfrm>
            <a:off x="0" y="0"/>
            <a:ext cx="107504" cy="6863492"/>
            <a:chOff x="4067944" y="-5491"/>
            <a:chExt cx="144016" cy="6863492"/>
          </a:xfrm>
        </p:grpSpPr>
        <p:sp>
          <p:nvSpPr>
            <p:cNvPr id="32" name="Freeform 5">
              <a:extLst>
                <a:ext uri="{FF2B5EF4-FFF2-40B4-BE49-F238E27FC236}">
                  <a16:creationId xmlns:a16="http://schemas.microsoft.com/office/drawing/2014/main" id="{DBA80EFC-D88A-4B5E-8C7D-3C02DCFDD9E5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1065214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0B14A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3" name="Freeform 5">
              <a:extLst>
                <a:ext uri="{FF2B5EF4-FFF2-40B4-BE49-F238E27FC236}">
                  <a16:creationId xmlns:a16="http://schemas.microsoft.com/office/drawing/2014/main" id="{8BA83B1E-269F-4A35-8210-3FAE7E56898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74026" y="3333783"/>
              <a:ext cx="2331851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68820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  <p:sp>
          <p:nvSpPr>
            <p:cNvPr id="34" name="Freeform 5">
              <a:extLst>
                <a:ext uri="{FF2B5EF4-FFF2-40B4-BE49-F238E27FC236}">
                  <a16:creationId xmlns:a16="http://schemas.microsoft.com/office/drawing/2014/main" id="{DAD56626-C8E1-4A4A-BA35-EB2E635F5ACB}"/>
                </a:ext>
              </a:extLst>
            </p:cNvPr>
            <p:cNvSpPr>
              <a:spLocks/>
            </p:cNvSpPr>
            <p:nvPr/>
          </p:nvSpPr>
          <p:spPr bwMode="auto">
            <a:xfrm rot="5400000">
              <a:off x="2997239" y="5643281"/>
              <a:ext cx="2285425" cy="144016"/>
            </a:xfrm>
            <a:custGeom>
              <a:avLst/>
              <a:gdLst>
                <a:gd name="T0" fmla="*/ 0 w 427"/>
                <a:gd name="T1" fmla="*/ 0 h 286"/>
                <a:gd name="T2" fmla="*/ 427 w 427"/>
                <a:gd name="T3" fmla="*/ 0 h 286"/>
                <a:gd name="T4" fmla="*/ 427 w 427"/>
                <a:gd name="T5" fmla="*/ 286 h 286"/>
                <a:gd name="T6" fmla="*/ 0 w 427"/>
                <a:gd name="T7" fmla="*/ 286 h 286"/>
                <a:gd name="T8" fmla="*/ 0 w 427"/>
                <a:gd name="T9" fmla="*/ 0 h 286"/>
                <a:gd name="T10" fmla="*/ 0 w 427"/>
                <a:gd name="T11" fmla="*/ 0 h 2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27" h="286">
                  <a:moveTo>
                    <a:pt x="0" y="0"/>
                  </a:moveTo>
                  <a:lnTo>
                    <a:pt x="427" y="0"/>
                  </a:lnTo>
                  <a:lnTo>
                    <a:pt x="427" y="286"/>
                  </a:lnTo>
                  <a:lnTo>
                    <a:pt x="0" y="28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B4EA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auto" latinLnBrk="1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ko-KR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맑은 고딕" panose="020B0503020000020004" pitchFamily="50" charset="-127"/>
                  <a:cs typeface="+mn-cs"/>
                </a:rPr>
                <a:t>.</a:t>
              </a:r>
              <a:endParaRPr kumimoji="0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맑은 고딕" panose="020B0503020000020004" pitchFamily="50" charset="-127"/>
                <a:cs typeface="+mn-cs"/>
              </a:endParaRPr>
            </a:p>
          </p:txBody>
        </p:sp>
      </p:grpSp>
      <p:sp>
        <p:nvSpPr>
          <p:cNvPr id="9" name="직사각형 8">
            <a:extLst>
              <a:ext uri="{FF2B5EF4-FFF2-40B4-BE49-F238E27FC236}">
                <a16:creationId xmlns:a16="http://schemas.microsoft.com/office/drawing/2014/main" id="{01DA1DF8-F19A-485B-B8A6-4C5FF57BF049}"/>
              </a:ext>
            </a:extLst>
          </p:cNvPr>
          <p:cNvSpPr/>
          <p:nvPr/>
        </p:nvSpPr>
        <p:spPr>
          <a:xfrm>
            <a:off x="-108520" y="682723"/>
            <a:ext cx="9252520" cy="19541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1. 2024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민선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8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기 공약이행 담당자 역량강화 워크숍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4. 29.(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~ 4. 30.(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거제시 일원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62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군수님 특강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리더십 강화 프로그램 및 공약실천 특강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40000"/>
              </a:lnSpc>
              <a:buClr>
                <a:srgbClr val="000000"/>
              </a:buClr>
              <a:tabLst>
                <a:tab pos="4953000" algn="l"/>
              </a:tabLst>
              <a:defRPr/>
            </a:pP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    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※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군수님 하실 일 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: 4. 29.(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) 17:00 / </a:t>
            </a:r>
            <a:r>
              <a:rPr lang="ko-KR" altLang="en-US" sz="2000" b="1" dirty="0">
                <a:solidFill>
                  <a:srgbClr val="00CC00"/>
                </a:solidFill>
                <a:latin typeface="HY헤드라인M" pitchFamily="18" charset="-127"/>
                <a:ea typeface="HY헤드라인M" pitchFamily="18" charset="-127"/>
              </a:rPr>
              <a:t>특강</a:t>
            </a:r>
            <a:endParaRPr lang="ko-KR" altLang="en-US" sz="2000" dirty="0">
              <a:solidFill>
                <a:srgbClr val="00CC00"/>
              </a:solidFill>
            </a:endParaRPr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F0B14177-4CAC-4FE9-B914-745380F16966}"/>
              </a:ext>
            </a:extLst>
          </p:cNvPr>
          <p:cNvSpPr/>
          <p:nvPr/>
        </p:nvSpPr>
        <p:spPr>
          <a:xfrm>
            <a:off x="-108520" y="2780246"/>
            <a:ext cx="9252520" cy="1512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500"/>
              </a:lnSpc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2. 4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월「찾아가는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무료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법률상담실」운영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endParaRPr lang="en-US" altLang="ko-KR" sz="28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4. 30.(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) 11:00 /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상촌면사무소 </a:t>
            </a:r>
            <a:r>
              <a:rPr lang="en-US" altLang="ko-KR" sz="2400" b="1" spc="-10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00" dirty="0">
                <a:latin typeface="HY헤드라인M" pitchFamily="18" charset="-127"/>
                <a:ea typeface="HY헤드라인M" pitchFamily="18" charset="-127"/>
              </a:rPr>
              <a:t>법무법인 우성 변호사 이세종</a:t>
            </a:r>
            <a:endParaRPr lang="en-US" altLang="ko-KR" sz="2400" b="1" spc="-10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rgbClr val="000000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민사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형사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행정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 ·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가사소송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법령해석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세무상담 등</a:t>
            </a:r>
            <a:endParaRPr lang="ko-KR" altLang="en-US" b="1" dirty="0"/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3327481F-A472-4998-A58B-4E9B3BA4C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08520" y="4365104"/>
            <a:ext cx="9252520" cy="1471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latinLnBrk="1"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2800" b="1">
                <a:solidFill>
                  <a:schemeClr val="accent2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1pPr>
            <a:lvl2pPr marL="914400" indent="-457200" latinLnBrk="1">
              <a:spcBef>
                <a:spcPct val="20000"/>
              </a:spcBef>
              <a:buClr>
                <a:schemeClr val="bg1"/>
              </a:buClr>
              <a:buFont typeface="Wingdings" panose="05000000000000000000" pitchFamily="2" charset="2"/>
              <a:buChar char="q"/>
              <a:defRPr kumimoji="1" sz="24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2pPr>
            <a:lvl3pPr marL="1143000" indent="-228600" latinLnBrk="1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•"/>
              <a:defRPr kumimoji="1" sz="2000" b="1">
                <a:solidFill>
                  <a:schemeClr val="bg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3pPr>
            <a:lvl4pPr marL="1600200" indent="-228600" latinLnBrk="1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4pPr>
            <a:lvl5pPr marL="2057400" indent="-228600" latinLnBrk="1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2000">
                <a:solidFill>
                  <a:schemeClr val="tx1"/>
                </a:solidFill>
                <a:latin typeface="굴림" panose="020B0600000101010101" pitchFamily="50" charset="-127"/>
                <a:ea typeface="굴림" panose="020B0600000101010101" pitchFamily="50" charset="-127"/>
              </a:defRPr>
            </a:lvl9pPr>
          </a:lstStyle>
          <a:p>
            <a:pPr latinLnBrk="0">
              <a:lnSpc>
                <a:spcPct val="13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en-US" altLang="ko-KR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 3. </a:t>
            </a:r>
            <a:r>
              <a:rPr lang="ko-KR" altLang="en-US" dirty="0" err="1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학산면</a:t>
            </a:r>
            <a:r>
              <a:rPr lang="ko-KR" altLang="en-US" dirty="0">
                <a:solidFill>
                  <a:srgbClr val="0000FF"/>
                </a:solidFill>
                <a:latin typeface="HY헤드라인M" panose="02030600000101010101" pitchFamily="18" charset="-127"/>
                <a:ea typeface="HY헤드라인M" panose="02030600000101010101" pitchFamily="18" charset="-127"/>
                <a:sym typeface="Symbol" panose="05050102010706020507" pitchFamily="18" charset="2"/>
              </a:rPr>
              <a:t> 자체 종합감사</a:t>
            </a:r>
            <a:endParaRPr lang="en-US" altLang="ko-KR" sz="2400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5. 1.(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~ 5. 10.(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금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 / </a:t>
            </a:r>
            <a:r>
              <a:rPr lang="ko-KR" altLang="en-US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감사팀장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외 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5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(</a:t>
            </a:r>
            <a:r>
              <a:rPr lang="ko-KR" altLang="en-US" dirty="0" err="1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실무지원단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포함</a:t>
            </a: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)</a:t>
            </a:r>
          </a:p>
          <a:p>
            <a:pPr lvl="1" latinLnBrk="0">
              <a:lnSpc>
                <a:spcPct val="130000"/>
              </a:lnSpc>
              <a:spcBef>
                <a:spcPct val="0"/>
              </a:spcBef>
              <a:buClr>
                <a:schemeClr val="tx1"/>
              </a:buClr>
            </a:pPr>
            <a:r>
              <a:rPr lang="en-US" altLang="ko-KR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2021. 1. ~ 2023. 12.</a:t>
            </a:r>
            <a:r>
              <a:rPr lang="ko-KR" altLang="en-US" dirty="0">
                <a:solidFill>
                  <a:schemeClr val="tx1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까지 추진한 업무 전반</a:t>
            </a:r>
            <a:endParaRPr lang="en-US" altLang="ko-KR" dirty="0">
              <a:solidFill>
                <a:schemeClr val="tx1"/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772330164"/>
      </p:ext>
    </p:extLst>
  </p:cSld>
  <p:clrMapOvr>
    <a:masterClrMapping/>
  </p:clrMapOvr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1753818</TotalTime>
  <Words>157</Words>
  <Application>Microsoft Office PowerPoint</Application>
  <PresentationFormat>화면 슬라이드 쇼(4:3)</PresentationFormat>
  <Paragraphs>16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0" baseType="lpstr">
      <vt:lpstr>HY헤드라인M</vt:lpstr>
      <vt:lpstr>굴림</vt:lpstr>
      <vt:lpstr>맑은 고딕</vt:lpstr>
      <vt:lpstr>Arial</vt:lpstr>
      <vt:lpstr>Calibri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26975</cp:revision>
  <cp:lastPrinted>2024-04-25T11:40:49Z</cp:lastPrinted>
  <dcterms:modified xsi:type="dcterms:W3CDTF">2024-04-28T10:36:18Z</dcterms:modified>
</cp:coreProperties>
</file>