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1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0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2024-04-28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4. 29. ~ 5. 6.)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9" name="직사각형 8">
            <a:extLst>
              <a:ext uri="{FF2B5EF4-FFF2-40B4-BE49-F238E27FC236}">
                <a16:creationId xmlns:a16="http://schemas.microsoft.com/office/drawing/2014/main" id="{01DA1DF8-F19A-485B-B8A6-4C5FF57BF049}"/>
              </a:ext>
            </a:extLst>
          </p:cNvPr>
          <p:cNvSpPr/>
          <p:nvPr/>
        </p:nvSpPr>
        <p:spPr>
          <a:xfrm>
            <a:off x="-108520" y="682723"/>
            <a:ext cx="9252520" cy="1954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민선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공약이행 담당자 역량강화 워크숍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거제시 일원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62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군수님 특강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리더십 강화 프로그램 및 공약실천 특강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4. 29.(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특강</a:t>
            </a:r>
            <a:endParaRPr lang="ko-KR" altLang="en-US" sz="2000" dirty="0">
              <a:solidFill>
                <a:srgbClr val="00CC00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0B14177-4CAC-4FE9-B914-745380F16966}"/>
              </a:ext>
            </a:extLst>
          </p:cNvPr>
          <p:cNvSpPr/>
          <p:nvPr/>
        </p:nvSpPr>
        <p:spPr>
          <a:xfrm>
            <a:off x="-108520" y="2780246"/>
            <a:ext cx="9252520" cy="1512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2. 4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4. 30.(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상촌면사무소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법무법인 우성 변호사 이세종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ko-KR" altLang="en-US" b="1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327481F-A472-4998-A58B-4E9B3BA4C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365104"/>
            <a:ext cx="925252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3.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학산면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자체 종합감사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10.(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감사팀장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실무지원단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포함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2021. 1. ~ 2023. 12.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추진한 업무 전반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33016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1753818</TotalTime>
  <Words>157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26975</cp:revision>
  <cp:lastPrinted>2024-04-25T11:40:49Z</cp:lastPrinted>
  <dcterms:modified xsi:type="dcterms:W3CDTF">2024-04-28T10:36:18Z</dcterms:modified>
</cp:coreProperties>
</file>