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1992" y="-2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-32" y="332656"/>
            <a:ext cx="9144032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생활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SOC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복합화사업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국가균형발전위원회 컨설팅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4.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청주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충북연구원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 algn="dist"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년도 생활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SOC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복합화사업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공모 신청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영동 국민체육건강센터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체육건강센터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+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주거지주차장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황간 행복문화복지센터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다함께돌봄센터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+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작은도서관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 algn="dist"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양수발전소 기본계획 용역 제안서 평가위원회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평가위원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7-4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한국수력원자력㈜ 코로나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극복 기부물품 </a:t>
            </a:r>
            <a:r>
              <a:rPr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기탁식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4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. 24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금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11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군청 광장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/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한수원 그린에너지본부장 외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10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양수발전소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상하부댐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지역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양강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상촌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지정 기탁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3562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3068811"/>
            <a:ext cx="9144695" cy="144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8103" y="4797152"/>
            <a:ext cx="9172103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4. 23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정책실명제 운영 조례」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제정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5170" y="404664"/>
            <a:ext cx="915917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&lt;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피해 최소화를 위한 지역경제활성화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방안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&gt;</a:t>
            </a: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제안 공모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 ∼ 5. 11.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국민 및 소속 공무원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제안내용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피해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최소화를 위한 아이디어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48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96679</TotalTime>
  <Words>217</Words>
  <Application>Microsoft Office PowerPoint</Application>
  <PresentationFormat>화면 슬라이드 쇼(4:3)</PresentationFormat>
  <Paragraphs>29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15462</cp:revision>
  <cp:lastPrinted>2020-04-10T00:01:24Z</cp:lastPrinted>
  <dcterms:modified xsi:type="dcterms:W3CDTF">2020-04-17T04:46:07Z</dcterms:modified>
</cp:coreProperties>
</file>