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3"/>
  </p:notesMasterIdLst>
  <p:handoutMasterIdLst>
    <p:handoutMasterId r:id="rId4"/>
  </p:handoutMasterIdLst>
  <p:sldIdLst>
    <p:sldId id="9213" r:id="rId2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1500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2024-08-30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0AD27F2C-58AB-4AF5-B8A5-1CBBD0D55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196752"/>
            <a:ext cx="91440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4ED04A4C-B4B1-4A96-88FD-8FC0498C9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10469"/>
              </p:ext>
            </p:extLst>
          </p:nvPr>
        </p:nvGraphicFramePr>
        <p:xfrm>
          <a:off x="468312" y="1916832"/>
          <a:ext cx="8568184" cy="381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496">
                  <a:extLst>
                    <a:ext uri="{9D8B030D-6E8A-4147-A177-3AD203B41FA5}">
                      <a16:colId xmlns:a16="http://schemas.microsoft.com/office/drawing/2014/main" val="200528512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346243547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1730850640"/>
                    </a:ext>
                  </a:extLst>
                </a:gridCol>
              </a:tblGrid>
              <a:tr h="4332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 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36315"/>
                  </a:ext>
                </a:extLst>
              </a:tr>
              <a:tr h="676629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2.(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 ~ 16:45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용화면 외 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행정사무조사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용화면 전천후 게이트볼장 리모델링 공사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245514"/>
                  </a:ext>
                </a:extLst>
              </a:tr>
              <a:tr h="676629">
                <a:tc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3.(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 9:40 ~ 15:00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용산면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외 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행정사무조사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일라이트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지식산업센터 건립공사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647155"/>
                  </a:ext>
                </a:extLst>
              </a:tr>
              <a:tr h="676629">
                <a:tc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4.(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 9:30 ~ 12:10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영동읍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외 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행정사무조사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태풍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카눈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지방하천 재해복구사업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558824"/>
                  </a:ext>
                </a:extLst>
              </a:tr>
              <a:tr h="676629">
                <a:tc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5.(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 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공립어린이집 민간위탁 동의안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174960"/>
                  </a:ext>
                </a:extLst>
              </a:tr>
              <a:tr h="676629">
                <a:tc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6.(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산업위원회</a:t>
                      </a:r>
                      <a:endParaRPr lang="en-US" altLang="ko-KR" sz="16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여름철 물놀이 안전관리 조례 </a:t>
                      </a:r>
                      <a:r>
                        <a:rPr lang="ko-KR" altLang="en-US" sz="16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일부개정조례안</a:t>
                      </a:r>
                      <a:endParaRPr lang="ko-KR" altLang="en-US" sz="16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189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6934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1765249</TotalTime>
  <Words>120</Words>
  <Application>Microsoft Office PowerPoint</Application>
  <PresentationFormat>화면 슬라이드 쇼(4:3)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HY헤드라인M</vt:lpstr>
      <vt:lpstr>굴림</vt:lpstr>
      <vt:lpstr>맑은 고딕</vt:lpstr>
      <vt:lpstr>Arial</vt:lpstr>
      <vt:lpstr>Calibri</vt:lpstr>
      <vt:lpstr>Times New Roman</vt:lpstr>
      <vt:lpstr>6_Office 테마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27479</cp:revision>
  <cp:lastPrinted>2024-08-29T01:07:55Z</cp:lastPrinted>
  <dcterms:modified xsi:type="dcterms:W3CDTF">2024-08-30T08:55:57Z</dcterms:modified>
</cp:coreProperties>
</file>