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8085" r:id="rId2"/>
    <p:sldId id="808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3A3AB9"/>
    <a:srgbClr val="0000CC"/>
    <a:srgbClr val="05AB0D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95576" autoAdjust="0"/>
  </p:normalViewPr>
  <p:slideViewPr>
    <p:cSldViewPr>
      <p:cViewPr varScale="1">
        <p:scale>
          <a:sx n="110" d="100"/>
          <a:sy n="110" d="100"/>
        </p:scale>
        <p:origin x="177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124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2022-09-05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9994" y="3346513"/>
            <a:ext cx="5328592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5. ~ 9. 12.)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97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861048"/>
            <a:ext cx="91440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본청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경제과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 종합감사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상설감사장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2019. 8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340768"/>
            <a:ext cx="9144000" cy="166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민선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공약실천계획수립 관련 업무협의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출발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기획정책팀장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한국매니페스토실천본부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공약실천계획 자문 등 협의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582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91484</TotalTime>
  <Words>75</Words>
  <Application>Microsoft Office PowerPoint</Application>
  <PresentationFormat>화면 슬라이드 쇼(4:3)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14872</cp:revision>
  <cp:lastPrinted>2022-08-18T04:16:47Z</cp:lastPrinted>
  <dcterms:modified xsi:type="dcterms:W3CDTF">2022-09-05T11:52:20Z</dcterms:modified>
</cp:coreProperties>
</file>