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8085" r:id="rId2"/>
    <p:sldId id="808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3A3AB9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5576" autoAdjust="0"/>
  </p:normalViewPr>
  <p:slideViewPr>
    <p:cSldViewPr>
      <p:cViewPr varScale="1">
        <p:scale>
          <a:sx n="110" d="100"/>
          <a:sy n="110" d="100"/>
        </p:scale>
        <p:origin x="177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2" y="1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2950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82" y="4721237"/>
            <a:ext cx="4993851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l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2" y="9444039"/>
            <a:ext cx="2950263" cy="49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4" tIns="45393" rIns="90814" bIns="45393" numCol="1" anchor="b" anchorCtr="0" compatLnSpc="1">
            <a:prstTxWarp prst="textNoShape">
              <a:avLst/>
            </a:prstTxWarp>
          </a:bodyPr>
          <a:lstStyle>
            <a:lvl1pPr algn="r" defTabSz="88070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124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1592-369F-4C70-87D7-6CAB5C3F126C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CC11-DB59-42E1-9BE5-BBF8D5A123A7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AAF2C-47F4-4073-880A-03F549FEE1DE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9BD0E-A394-4C1A-B224-A2D497138269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52FBC-611D-4807-9315-3632B74AF1C8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2CFAF-07F8-4241-BE6D-D47813532BDA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6741-BF1C-4DFB-A229-405F75F496FC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9CE39-B290-47B2-85B7-9DDC25721584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B8F8D-13C1-439B-ABEF-A68EFEB24620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3BEB-8958-4A1A-B896-11474E8DD124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FB2D0-33EE-4057-8D1D-88ED7ED5E562}" type="datetime1">
              <a:rPr lang="ko-KR" altLang="en-US" smtClean="0"/>
              <a:t>2022-09-05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F7D4E9A-D87C-4767-AC40-5B23C324B65D}" type="datetime1">
              <a:rPr lang="ko-KR" altLang="en-US" smtClean="0"/>
              <a:t>2022-09-05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5. ~ 9. 12.)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9972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861048"/>
            <a:ext cx="914400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본청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경제과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상설감사장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2019. 8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340768"/>
            <a:ext cx="9144000" cy="1667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2-1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민선</a:t>
            </a: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공약실천계획수립 관련 업무협의</a:t>
            </a:r>
            <a:endParaRPr lang="en-US" altLang="ko-KR" sz="2800" b="1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출발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한국매니페스토실천본부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공약실천계획 자문 등 협의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582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91484</TotalTime>
  <Words>75</Words>
  <Application>Microsoft Office PowerPoint</Application>
  <PresentationFormat>화면 슬라이드 쇼(4:3)</PresentationFormat>
  <Paragraphs>9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14872</cp:revision>
  <cp:lastPrinted>2022-08-18T04:16:47Z</cp:lastPrinted>
  <dcterms:modified xsi:type="dcterms:W3CDTF">2022-09-05T11:52:20Z</dcterms:modified>
</cp:coreProperties>
</file>