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3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7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8760" y="548680"/>
            <a:ext cx="9005272" cy="1197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행정사무조사 및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추가경정 예산안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예결특위 계수조정 및 의결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897" y="2852936"/>
            <a:ext cx="8798552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6-2.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국악문화체육과 자체 종합감사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9. 6.(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월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~ 9. 10.(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금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/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상설감사장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/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기획감사관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외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5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명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2018. 9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월부터 현재까지 추진한 </a:t>
            </a: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업무전반</a:t>
            </a: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725144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charset="-127"/>
              <a:ea typeface="HY견고딕" pitchFamily="18" charset="-127"/>
              <a:cs typeface="+mn-cs"/>
              <a:sym typeface="Symbol" pitchFamily="18" charset="2"/>
            </a:endParaRPr>
          </a:p>
          <a:p>
            <a:pPr marL="533400" marR="0" lvl="0" indent="-5334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  6-3.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  <a:sym typeface="Symbol" pitchFamily="18" charset="2"/>
              </a:rPr>
              <a:t>시민고충처리위원회 설치 확산 지원 워크숍 참석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9. 7.(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화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) 14:00 / 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아산시청 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/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</a:t>
            </a:r>
            <a:r>
              <a:rPr kumimoji="1" lang="ko-KR" altLang="en-US" sz="24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육근택</a:t>
            </a:r>
            <a:r>
              <a:rPr kumimoji="1" lang="ko-KR" altLang="en-US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 고충처리위원장</a:t>
            </a:r>
            <a:r>
              <a:rPr kumimoji="1" lang="en-US" altLang="ko-KR" sz="2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, </a:t>
            </a:r>
            <a:r>
              <a:rPr kumimoji="1" lang="ko-KR" altLang="en-US" sz="2400" b="1" i="0" u="none" strike="noStrike" kern="1200" cap="none" spc="-15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감사팀장</a:t>
            </a:r>
            <a:endParaRPr kumimoji="1" lang="en-US" altLang="ko-KR" sz="2400" b="1" i="0" u="none" strike="noStrike" kern="1200" cap="none" spc="-15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n-cs"/>
              </a:rPr>
              <a:t>위원회 운영 방식 및 장애요인 극복방안 소개 등</a:t>
            </a:r>
            <a:endParaRPr kumimoji="1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56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477" y="458112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민원서비스 종합평가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고충민원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 제출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대상기간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: 20. 9. 1. ~ 21. 8. 31.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고충민원 처리 실적 및 증빙자료 제출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고충민원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e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시스템 업로드</a:t>
            </a:r>
            <a:r>
              <a:rPr lang="en-US" altLang="ko-KR" sz="2400" b="1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042" y="864201"/>
            <a:ext cx="9144000" cy="1412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.「행정수도 완성 추진 대응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연구용역」간담회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참석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행정수도 완성 추진 방향 및 장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단기적인 충북 대응 전략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4"/>
            <a:ext cx="889317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 smtClean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행복마을사업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단계 현장 평가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민간전문가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현장평가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(60%),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(40%)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합산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-&gt;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단계 지원규모 결정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372573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1688977</TotalTime>
  <Words>244</Words>
  <Application>Microsoft Office PowerPoint</Application>
  <PresentationFormat>화면 슬라이드 쇼(4:3)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19228</cp:revision>
  <cp:lastPrinted>2021-09-02T06:08:10Z</cp:lastPrinted>
  <dcterms:modified xsi:type="dcterms:W3CDTF">2021-09-02T07:02:48Z</dcterms:modified>
</cp:coreProperties>
</file>