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5952" r:id="rId3"/>
    <p:sldId id="5953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5AB0D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93" autoAdjust="0"/>
    <p:restoredTop sz="93481" autoAdjust="0"/>
  </p:normalViewPr>
  <p:slideViewPr>
    <p:cSldViewPr>
      <p:cViewPr varScale="1">
        <p:scale>
          <a:sx n="107" d="100"/>
          <a:sy n="107" d="100"/>
        </p:scale>
        <p:origin x="217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2021-09-02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2021-09-02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2021-09-02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8760" y="548680"/>
            <a:ext cx="9005272" cy="1197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 임시회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 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행정사무조사 및 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추가경정 예산안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예결특위 계수조정 및 의결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10:00~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3897" y="2852936"/>
            <a:ext cx="879855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marR="0" lvl="1" indent="-457200" algn="l" defTabSz="914400" rtl="0" eaLnBrk="1" fontAlgn="base" latinLnBrk="1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" charset="-127"/>
              <a:ea typeface="HY견고딕" pitchFamily="18" charset="-127"/>
              <a:cs typeface="+mn-cs"/>
              <a:sym typeface="Symbol" pitchFamily="18" charset="2"/>
            </a:endParaRPr>
          </a:p>
          <a:p>
            <a:pPr marL="533400" marR="0" lvl="0" indent="-5334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1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  6-2. </a:t>
            </a:r>
            <a:r>
              <a:rPr kumimoji="1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국악문화체육과 자체 종합감사</a:t>
            </a: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9. 6.(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월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) ~ 9. 10.(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금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) / </a:t>
            </a:r>
            <a:r>
              <a:rPr kumimoji="1" lang="ko-KR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상설감사장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 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/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 </a:t>
            </a:r>
            <a:r>
              <a:rPr kumimoji="1" lang="ko-KR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기획감사관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 외 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5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명</a:t>
            </a:r>
            <a:endParaRPr kumimoji="1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2018. 9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월부터 현재까지 추진한 </a:t>
            </a:r>
            <a:r>
              <a:rPr kumimoji="1" lang="ko-KR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업무전반</a:t>
            </a:r>
            <a:endParaRPr kumimoji="1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725144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marR="0" lvl="1" indent="-457200" algn="l" defTabSz="914400" rtl="0" eaLnBrk="1" fontAlgn="base" latinLnBrk="1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" charset="-127"/>
              <a:ea typeface="HY견고딕" pitchFamily="18" charset="-127"/>
              <a:cs typeface="+mn-cs"/>
              <a:sym typeface="Symbol" pitchFamily="18" charset="2"/>
            </a:endParaRPr>
          </a:p>
          <a:p>
            <a:pPr marL="533400" marR="0" lvl="0" indent="-5334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1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  6-3. </a:t>
            </a:r>
            <a:r>
              <a:rPr kumimoji="1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시민고충처리위원회 설치 확산 지원 워크숍 참석</a:t>
            </a: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1" lang="en-US" altLang="ko-KR" sz="2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9. 7.(</a:t>
            </a:r>
            <a:r>
              <a:rPr kumimoji="1" lang="ko-KR" altLang="en-US" sz="2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화</a:t>
            </a:r>
            <a:r>
              <a:rPr kumimoji="1" lang="en-US" altLang="ko-KR" sz="2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) 14:00 / </a:t>
            </a:r>
            <a:r>
              <a:rPr kumimoji="1" lang="ko-KR" altLang="en-US" sz="2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아산시청 </a:t>
            </a:r>
            <a:r>
              <a:rPr kumimoji="1" lang="en-US" altLang="ko-KR" sz="2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/</a:t>
            </a:r>
            <a:r>
              <a:rPr kumimoji="1" lang="ko-KR" altLang="en-US" sz="2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 </a:t>
            </a:r>
            <a:r>
              <a:rPr kumimoji="1" lang="ko-KR" altLang="en-US" sz="2400" b="1" i="0" u="none" strike="noStrike" kern="1200" cap="none" spc="-15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육근택</a:t>
            </a:r>
            <a:r>
              <a:rPr kumimoji="1" lang="ko-KR" altLang="en-US" sz="2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 고충처리위원장</a:t>
            </a:r>
            <a:r>
              <a:rPr kumimoji="1" lang="en-US" altLang="ko-KR" sz="2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, </a:t>
            </a:r>
            <a:r>
              <a:rPr kumimoji="1" lang="ko-KR" altLang="en-US" sz="2400" b="1" i="0" u="none" strike="noStrike" kern="1200" cap="none" spc="-15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감사팀장</a:t>
            </a:r>
            <a:endParaRPr kumimoji="1" lang="en-US" altLang="ko-KR" sz="2400" b="1" i="0" u="none" strike="noStrike" kern="1200" cap="none" spc="-15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위원회 운영 방식 및 장애요인 극복방안 소개 등</a:t>
            </a:r>
            <a:endParaRPr kumimoji="1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156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9477" y="4581128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6-6.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민원서비스 종합평가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고충민원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실적 제출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 10.(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까지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대상기간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: 20. 9. 1. ~ 21. 8. 31.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고충민원 처리 실적 및 증빙자료 제출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고충민원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e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시스템 업로드</a:t>
            </a: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]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042" y="864201"/>
            <a:ext cx="9144000" cy="1412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.「행정수도 완성 추진 대응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연구용역」간담회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참석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충북연구원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참석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행정수도 완성 추진 방향 및 장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단기적인 충북 대응 전략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564904"/>
            <a:ext cx="889317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 smtClean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행복마을사업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단계 현장 평가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13:00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개마을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교수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민간전문가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현장평가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(60%),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발표회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(40%)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합산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-&gt;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단계 지원규모 결정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5372573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1688977</TotalTime>
  <Words>244</Words>
  <Application>Microsoft Office PowerPoint</Application>
  <PresentationFormat>화면 슬라이드 쇼(4:3)</PresentationFormat>
  <Paragraphs>24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19228</cp:revision>
  <cp:lastPrinted>2021-09-02T06:08:10Z</cp:lastPrinted>
  <dcterms:modified xsi:type="dcterms:W3CDTF">2021-09-02T07:02:48Z</dcterms:modified>
</cp:coreProperties>
</file>