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3" r:id="rId3"/>
    <p:sldId id="683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05AB0D"/>
    <a:srgbClr val="00B036"/>
    <a:srgbClr val="0000FF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04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70892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예산결산특별위원회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   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회계연도 영동군 결산 승인의 건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166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조례심사특별위원회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설치 운영 조례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폐지조례안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165" y="76470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충청북도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종합계획 수립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공청회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충북도립대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 종합계획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설명 및 의견청취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39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074" y="332656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38262" y="4149080"/>
            <a:ext cx="93583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645024"/>
            <a:ext cx="91440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인구주택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농림어업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총조사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설명회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15. ~ 6. 16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충남 부여군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인구정책팀장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총조사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추진개요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종합시행계획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34076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행정사무조사특별위원회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주요사업장 행정사무조사 결과보고서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80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98042</TotalTime>
  <Words>140</Words>
  <Application>Microsoft Office PowerPoint</Application>
  <PresentationFormat>화면 슬라이드 쇼(4:3)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15675</cp:revision>
  <cp:lastPrinted>2020-06-11T06:52:14Z</cp:lastPrinted>
  <dcterms:modified xsi:type="dcterms:W3CDTF">2020-06-12T01:10:22Z</dcterms:modified>
</cp:coreProperties>
</file>