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0892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예산결산특별위원회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영동군 결산 승인의 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166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조례심사특별위원회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설치 운영 조례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폐지조례안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165" y="76470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충청북도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종합계획 수립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공청회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충북도립대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 종합계획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설명 및 의견청취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39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8262" y="4149080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645024"/>
            <a:ext cx="91440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총조사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설명회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 ~ 6. 16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 부여군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인구정책팀장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추진개요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종합시행계획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34076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행정사무조사특별위원회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주요사업장 행정사무조사 결과보고서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80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98042</TotalTime>
  <Words>140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15675</cp:revision>
  <cp:lastPrinted>2020-06-11T06:52:14Z</cp:lastPrinted>
  <dcterms:modified xsi:type="dcterms:W3CDTF">2020-06-12T01:10:22Z</dcterms:modified>
</cp:coreProperties>
</file>