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11"/>
  </p:notesMasterIdLst>
  <p:handoutMasterIdLst>
    <p:handoutMasterId r:id="rId12"/>
  </p:handoutMasterIdLst>
  <p:sldIdLst>
    <p:sldId id="5879" r:id="rId2"/>
    <p:sldId id="5927" r:id="rId3"/>
    <p:sldId id="5932" r:id="rId4"/>
    <p:sldId id="5937" r:id="rId5"/>
    <p:sldId id="5934" r:id="rId6"/>
    <p:sldId id="5931" r:id="rId7"/>
    <p:sldId id="5936" r:id="rId8"/>
    <p:sldId id="5938" r:id="rId9"/>
    <p:sldId id="5926" r:id="rId10"/>
  </p:sldIdLst>
  <p:sldSz cx="9144000" cy="6858000" type="screen4x3"/>
  <p:notesSz cx="9939338" cy="6805613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B036"/>
    <a:srgbClr val="D0D8E8"/>
    <a:srgbClr val="05AB0D"/>
    <a:srgbClr val="0000CC"/>
    <a:srgbClr val="0000FF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65" autoAdjust="0"/>
    <p:restoredTop sz="99679" autoAdjust="0"/>
  </p:normalViewPr>
  <p:slideViewPr>
    <p:cSldViewPr>
      <p:cViewPr>
        <p:scale>
          <a:sx n="100" d="100"/>
          <a:sy n="100" d="100"/>
        </p:scale>
        <p:origin x="-2052" y="-4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4307742" cy="339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0"/>
            <a:ext cx="4307742" cy="339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6474"/>
            <a:ext cx="4307742" cy="339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6474"/>
            <a:ext cx="4307742" cy="339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17881174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4307742" cy="339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0"/>
            <a:ext cx="4307742" cy="339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57" y="3232693"/>
            <a:ext cx="7291629" cy="306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6474"/>
            <a:ext cx="4307742" cy="339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6474"/>
            <a:ext cx="4307742" cy="339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31569710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598" y="6466474"/>
            <a:ext cx="4307742" cy="339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598" y="6466474"/>
            <a:ext cx="4307742" cy="339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50" y="3232693"/>
            <a:ext cx="7945442" cy="3062037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2018-11-30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2018-11-30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2018-11-30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2018-11-30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2018-11-30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2018-11-30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2018-11-30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2018-11-30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2018-11-30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2018-11-30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2018-11-30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0666" y="0"/>
            <a:ext cx="9154666" cy="6858000"/>
          </a:xfrm>
          <a:prstGeom prst="rect">
            <a:avLst/>
          </a:prstGeom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0" y="116632"/>
          <a:ext cx="3108594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8594"/>
              </a:tblGrid>
              <a:tr h="46248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행 정 과</a:t>
                      </a:r>
                      <a:endParaRPr lang="ko-KR" altLang="en-US" sz="3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548680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15-1. 10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정례조회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</a:rPr>
              <a:t>10. 1.(</a:t>
            </a:r>
            <a:r>
              <a:rPr lang="ko-KR" altLang="en-US" sz="2400" b="1" spc="10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</a:rPr>
              <a:t>) 09:00 / </a:t>
            </a:r>
            <a:r>
              <a:rPr lang="ko-KR" altLang="en-US" sz="2400" b="1" spc="100" dirty="0" smtClean="0">
                <a:latin typeface="HY헤드라인M" pitchFamily="18" charset="-127"/>
                <a:ea typeface="HY헤드라인M" pitchFamily="18" charset="-127"/>
              </a:rPr>
              <a:t>대회의실 </a:t>
            </a: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</a:rPr>
              <a:t>/ 200</a:t>
            </a:r>
            <a:r>
              <a:rPr lang="ko-KR" altLang="en-US" sz="2400" b="1" spc="100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spc="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00" dirty="0" smtClean="0">
                <a:latin typeface="HY헤드라인M" pitchFamily="18" charset="-127"/>
                <a:ea typeface="HY헤드라인M" pitchFamily="18" charset="-127"/>
              </a:rPr>
              <a:t>이장 자녀 장학금 수여 </a:t>
            </a: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</a:rPr>
              <a:t>: 8</a:t>
            </a:r>
            <a:r>
              <a:rPr lang="ko-KR" altLang="en-US" sz="2400" b="1" spc="10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1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204864"/>
            <a:ext cx="9144000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금요회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선진지 견학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10.24.(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단양군 일원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잔도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금요회원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12948" y="3309945"/>
            <a:ext cx="914400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무기계약근로자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공무원 단체 교섭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실무교섭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교섭위원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단체교섭을 위한 실무협의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29691" y="4750105"/>
            <a:ext cx="9144000" cy="1482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15-4.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민주평통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군협의회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통일안보연수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)~10. 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베트남 하노이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다낭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일원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전쟁 전적지 견학을 통한 평화안보의식 고취 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3792" y="476672"/>
            <a:ext cx="9144000" cy="1004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15-5.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주민자치센터 프로그램 발표회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월류봉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특설무대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2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-2654" y="3284984"/>
            <a:ext cx="9144000" cy="1071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충청북도 자원봉사자 한마음 대회 참가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제천체육관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2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0" y="1628800"/>
            <a:ext cx="9144000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해외협력위원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난계국악축제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방문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)~10. 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유근배 위원장 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축제개막식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교류추진 좌담회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기관 방문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3792" y="4422096"/>
            <a:ext cx="9144000" cy="1561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한중일 지방정부 교류회의 참석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10. 17.(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~ 19.(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2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박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중국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카이펑시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군수님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우수사례 발표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xmlns="" val="84908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10641" y="1493981"/>
            <a:ext cx="9144000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15-10.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이장민간위탁교육 제안서 평가위원회 개최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30.(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손석주 위원장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교육제안 설명 및 위탁교육업체 선정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2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10641" y="2922741"/>
            <a:ext cx="914400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15-11.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한마음 이동봉사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94963305"/>
              </p:ext>
            </p:extLst>
          </p:nvPr>
        </p:nvGraphicFramePr>
        <p:xfrm>
          <a:off x="168871" y="3615501"/>
          <a:ext cx="8501122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64"/>
                <a:gridCol w="2611562"/>
                <a:gridCol w="1460404"/>
                <a:gridCol w="2428892"/>
              </a:tblGrid>
              <a:tr h="23932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/>
                        <a:t>일  시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/>
                        <a:t>장  소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/>
                        <a:t>참여인원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/>
                        <a:t>내 용</a:t>
                      </a:r>
                      <a:endParaRPr lang="ko-KR" alt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+mn-lt"/>
                        </a:rPr>
                        <a:t>10. 4.(</a:t>
                      </a:r>
                      <a:r>
                        <a:rPr lang="ko-KR" altLang="en-US" sz="1600" b="1" dirty="0" smtClean="0">
                          <a:latin typeface="+mn-lt"/>
                        </a:rPr>
                        <a:t>목</a:t>
                      </a:r>
                      <a:r>
                        <a:rPr lang="en-US" altLang="ko-KR" sz="1600" b="1" dirty="0" smtClean="0">
                          <a:latin typeface="+mn-lt"/>
                        </a:rPr>
                        <a:t>) 10:00</a:t>
                      </a:r>
                      <a:endParaRPr lang="ko-KR" altLang="en-US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err="1" smtClean="0">
                          <a:latin typeface="+mn-lt"/>
                        </a:rPr>
                        <a:t>매곡면</a:t>
                      </a:r>
                      <a:r>
                        <a:rPr lang="ko-KR" altLang="en-US" sz="1600" b="1" dirty="0" smtClean="0">
                          <a:latin typeface="+mn-lt"/>
                        </a:rPr>
                        <a:t> </a:t>
                      </a:r>
                      <a:r>
                        <a:rPr lang="ko-KR" altLang="en-US" sz="1600" b="1" dirty="0" err="1" smtClean="0">
                          <a:latin typeface="+mn-lt"/>
                        </a:rPr>
                        <a:t>평전리</a:t>
                      </a:r>
                      <a:r>
                        <a:rPr lang="en-US" altLang="ko-KR" sz="1600" b="1" dirty="0" smtClean="0">
                          <a:latin typeface="+mn-lt"/>
                        </a:rPr>
                        <a:t>, </a:t>
                      </a:r>
                      <a:r>
                        <a:rPr lang="ko-KR" altLang="en-US" sz="1600" b="1" dirty="0" err="1" smtClean="0">
                          <a:latin typeface="+mn-lt"/>
                        </a:rPr>
                        <a:t>옥전리</a:t>
                      </a:r>
                      <a:endParaRPr lang="ko-KR" altLang="en-US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latin typeface="+mn-lt"/>
                        </a:rPr>
                        <a:t>60</a:t>
                      </a:r>
                      <a:r>
                        <a:rPr lang="ko-KR" altLang="en-US" sz="1600" b="1" dirty="0" smtClean="0">
                          <a:latin typeface="+mn-lt"/>
                        </a:rPr>
                        <a:t>명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latin typeface="+mn-lt"/>
                        </a:rPr>
                        <a:t>이미용</a:t>
                      </a:r>
                      <a:r>
                        <a:rPr lang="en-US" altLang="ko-KR" sz="1400" b="1" dirty="0" smtClean="0">
                          <a:latin typeface="+mn-lt"/>
                        </a:rPr>
                        <a:t>, </a:t>
                      </a:r>
                      <a:r>
                        <a:rPr lang="ko-KR" altLang="en-US" sz="1400" b="1" dirty="0" err="1" smtClean="0">
                          <a:latin typeface="+mn-lt"/>
                        </a:rPr>
                        <a:t>전기침</a:t>
                      </a:r>
                      <a:r>
                        <a:rPr lang="en-US" altLang="ko-KR" sz="1400" b="1" dirty="0" smtClean="0">
                          <a:latin typeface="+mn-lt"/>
                        </a:rPr>
                        <a:t>, </a:t>
                      </a:r>
                      <a:r>
                        <a:rPr lang="ko-KR" altLang="en-US" sz="1400" b="1" dirty="0" smtClean="0">
                          <a:latin typeface="+mn-lt"/>
                        </a:rPr>
                        <a:t>집수리</a:t>
                      </a:r>
                      <a:endParaRPr lang="en-US" altLang="ko-KR" sz="1400" b="1" dirty="0" smtClean="0">
                        <a:latin typeface="+mn-lt"/>
                      </a:endParaRPr>
                    </a:p>
                    <a:p>
                      <a:pPr algn="ctr" latinLnBrk="1"/>
                      <a:r>
                        <a:rPr lang="ko-KR" altLang="en-US" sz="1400" b="1" dirty="0" err="1" smtClean="0">
                          <a:latin typeface="+mn-lt"/>
                        </a:rPr>
                        <a:t>행복사진담기</a:t>
                      </a:r>
                      <a:r>
                        <a:rPr lang="en-US" altLang="ko-KR" sz="1400" b="1" dirty="0" smtClean="0">
                          <a:latin typeface="+mn-lt"/>
                        </a:rPr>
                        <a:t>, </a:t>
                      </a:r>
                      <a:r>
                        <a:rPr lang="ko-KR" altLang="en-US" sz="1400" b="1" dirty="0" err="1" smtClean="0">
                          <a:latin typeface="+mn-lt"/>
                        </a:rPr>
                        <a:t>이혈봉사</a:t>
                      </a:r>
                      <a:r>
                        <a:rPr lang="ko-KR" altLang="en-US" sz="1400" b="1" dirty="0" smtClean="0">
                          <a:latin typeface="+mn-lt"/>
                        </a:rPr>
                        <a:t> 등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+mn-lt"/>
                        </a:rPr>
                        <a:t>10. 18.(</a:t>
                      </a:r>
                      <a:r>
                        <a:rPr lang="ko-KR" altLang="en-US" sz="1600" b="1" dirty="0" smtClean="0">
                          <a:latin typeface="+mn-lt"/>
                        </a:rPr>
                        <a:t>목</a:t>
                      </a:r>
                      <a:r>
                        <a:rPr lang="en-US" altLang="ko-KR" sz="1600" b="1" dirty="0" smtClean="0">
                          <a:latin typeface="+mn-lt"/>
                        </a:rPr>
                        <a:t>) 10:00</a:t>
                      </a:r>
                      <a:endParaRPr lang="ko-KR" altLang="en-US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err="1" smtClean="0">
                          <a:latin typeface="+mn-lt"/>
                        </a:rPr>
                        <a:t>양강면</a:t>
                      </a:r>
                      <a:r>
                        <a:rPr lang="ko-KR" altLang="en-US" sz="1600" b="1" dirty="0" smtClean="0">
                          <a:latin typeface="+mn-lt"/>
                        </a:rPr>
                        <a:t> </a:t>
                      </a:r>
                      <a:r>
                        <a:rPr lang="ko-KR" altLang="en-US" sz="1600" b="1" dirty="0" err="1" smtClean="0">
                          <a:latin typeface="+mn-lt"/>
                        </a:rPr>
                        <a:t>두평리</a:t>
                      </a:r>
                      <a:r>
                        <a:rPr lang="en-US" altLang="ko-KR" sz="1600" b="1" dirty="0" smtClean="0">
                          <a:latin typeface="+mn-lt"/>
                        </a:rPr>
                        <a:t>, </a:t>
                      </a:r>
                      <a:r>
                        <a:rPr lang="ko-KR" altLang="en-US" sz="1600" b="1" dirty="0" err="1" smtClean="0">
                          <a:latin typeface="+mn-lt"/>
                        </a:rPr>
                        <a:t>교동리</a:t>
                      </a:r>
                      <a:endParaRPr lang="ko-KR" altLang="en-US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latin typeface="+mn-lt"/>
                        </a:rPr>
                        <a:t>60</a:t>
                      </a:r>
                      <a:r>
                        <a:rPr lang="ko-KR" altLang="en-US" sz="1600" b="1" dirty="0" smtClean="0">
                          <a:latin typeface="+mn-lt"/>
                        </a:rPr>
                        <a:t>명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b="1" dirty="0" smtClean="0">
                        <a:latin typeface="+mn-lt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48244" y="4722941"/>
            <a:ext cx="914400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15-12.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생신상 차려드리기 행사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83125891"/>
              </p:ext>
            </p:extLst>
          </p:nvPr>
        </p:nvGraphicFramePr>
        <p:xfrm>
          <a:off x="168871" y="5443021"/>
          <a:ext cx="8501122" cy="96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64"/>
                <a:gridCol w="2611562"/>
                <a:gridCol w="1460404"/>
                <a:gridCol w="2428892"/>
              </a:tblGrid>
              <a:tr h="25543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 smtClean="0"/>
                        <a:t>일  시</a:t>
                      </a:r>
                      <a:endParaRPr lang="ko-KR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 smtClean="0"/>
                        <a:t>장  소</a:t>
                      </a:r>
                      <a:endParaRPr lang="ko-KR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 smtClean="0"/>
                        <a:t>참여인원</a:t>
                      </a:r>
                      <a:endParaRPr lang="ko-KR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 smtClean="0"/>
                        <a:t>내 용</a:t>
                      </a:r>
                      <a:endParaRPr lang="ko-KR" altLang="en-US" sz="1500" b="1" dirty="0"/>
                    </a:p>
                  </a:txBody>
                  <a:tcPr/>
                </a:tc>
              </a:tr>
              <a:tr h="26519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1" dirty="0" smtClean="0">
                          <a:latin typeface="+mn-lt"/>
                        </a:rPr>
                        <a:t>10. 1.(</a:t>
                      </a:r>
                      <a:r>
                        <a:rPr lang="ko-KR" altLang="en-US" sz="1500" b="1" dirty="0" smtClean="0">
                          <a:latin typeface="+mn-lt"/>
                        </a:rPr>
                        <a:t>월</a:t>
                      </a:r>
                      <a:r>
                        <a:rPr lang="en-US" altLang="ko-KR" sz="1500" b="1" dirty="0" smtClean="0">
                          <a:latin typeface="+mn-lt"/>
                        </a:rPr>
                        <a:t>) 12:00</a:t>
                      </a:r>
                      <a:endParaRPr lang="ko-KR" altLang="en-US" sz="15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 err="1" smtClean="0">
                          <a:latin typeface="+mn-lt"/>
                        </a:rPr>
                        <a:t>상촌면</a:t>
                      </a:r>
                      <a:r>
                        <a:rPr lang="ko-KR" altLang="en-US" sz="1500" b="1" dirty="0" smtClean="0">
                          <a:latin typeface="+mn-lt"/>
                        </a:rPr>
                        <a:t> </a:t>
                      </a:r>
                      <a:r>
                        <a:rPr lang="ko-KR" altLang="en-US" sz="1500" b="1" dirty="0" err="1" smtClean="0">
                          <a:latin typeface="+mn-lt"/>
                        </a:rPr>
                        <a:t>상도대</a:t>
                      </a:r>
                      <a:r>
                        <a:rPr lang="ko-KR" altLang="en-US" sz="1500" b="1" dirty="0" smtClean="0">
                          <a:latin typeface="+mn-lt"/>
                        </a:rPr>
                        <a:t> 선화경로당</a:t>
                      </a:r>
                      <a:endParaRPr lang="ko-KR" altLang="en-US" sz="15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b="1" dirty="0" smtClean="0">
                          <a:latin typeface="+mn-lt"/>
                        </a:rPr>
                        <a:t>50</a:t>
                      </a:r>
                      <a:r>
                        <a:rPr lang="ko-KR" altLang="en-US" sz="1500" b="1" dirty="0" smtClean="0">
                          <a:latin typeface="+mn-lt"/>
                        </a:rPr>
                        <a:t>여명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 smtClean="0">
                          <a:latin typeface="+mn-lt"/>
                        </a:rPr>
                        <a:t>독거노인 및 노인가정</a:t>
                      </a:r>
                      <a:endParaRPr lang="en-US" altLang="ko-KR" sz="1500" b="1" dirty="0" smtClean="0">
                        <a:latin typeface="+mn-lt"/>
                      </a:endParaRPr>
                    </a:p>
                    <a:p>
                      <a:pPr algn="ctr" latinLnBrk="1"/>
                      <a:r>
                        <a:rPr lang="ko-KR" altLang="en-US" sz="1500" b="1" dirty="0" smtClean="0">
                          <a:latin typeface="+mn-lt"/>
                        </a:rPr>
                        <a:t>대상 생신상 차림 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519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1" dirty="0" smtClean="0">
                          <a:latin typeface="+mn-lt"/>
                        </a:rPr>
                        <a:t>10. 23.(</a:t>
                      </a:r>
                      <a:r>
                        <a:rPr lang="ko-KR" altLang="en-US" sz="1500" b="1" dirty="0" smtClean="0">
                          <a:latin typeface="+mn-lt"/>
                        </a:rPr>
                        <a:t>화</a:t>
                      </a:r>
                      <a:r>
                        <a:rPr lang="en-US" altLang="ko-KR" sz="1500" b="1" dirty="0" smtClean="0">
                          <a:latin typeface="+mn-lt"/>
                        </a:rPr>
                        <a:t>) 12:00</a:t>
                      </a:r>
                      <a:endParaRPr lang="ko-KR" altLang="en-US" sz="15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 err="1" smtClean="0">
                          <a:latin typeface="+mn-lt"/>
                        </a:rPr>
                        <a:t>양강면</a:t>
                      </a:r>
                      <a:r>
                        <a:rPr lang="ko-KR" altLang="en-US" sz="1500" b="1" dirty="0" smtClean="0">
                          <a:latin typeface="+mn-lt"/>
                        </a:rPr>
                        <a:t> </a:t>
                      </a:r>
                      <a:r>
                        <a:rPr lang="ko-KR" altLang="en-US" sz="1500" b="1" dirty="0" err="1" smtClean="0">
                          <a:latin typeface="+mn-lt"/>
                        </a:rPr>
                        <a:t>가동리</a:t>
                      </a:r>
                      <a:r>
                        <a:rPr lang="ko-KR" altLang="en-US" sz="1500" b="1" dirty="0" smtClean="0">
                          <a:latin typeface="+mn-lt"/>
                        </a:rPr>
                        <a:t> 경로당</a:t>
                      </a:r>
                      <a:endParaRPr lang="ko-KR" altLang="en-US" sz="15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b="1" dirty="0" smtClean="0">
                          <a:latin typeface="+mn-lt"/>
                        </a:rPr>
                        <a:t>50</a:t>
                      </a:r>
                      <a:r>
                        <a:rPr lang="ko-KR" altLang="en-US" sz="1500" b="1" dirty="0" smtClean="0">
                          <a:latin typeface="+mn-lt"/>
                        </a:rPr>
                        <a:t>여명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b="1" dirty="0" smtClean="0">
                        <a:latin typeface="+mn-lt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10641" y="371178"/>
            <a:ext cx="9144000" cy="1141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15-9.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우수자원봉사자 해외봉사 실시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22.(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26.(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캄보디아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2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2387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54483777"/>
              </p:ext>
            </p:extLst>
          </p:nvPr>
        </p:nvGraphicFramePr>
        <p:xfrm>
          <a:off x="357799" y="836712"/>
          <a:ext cx="8428401" cy="5400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702"/>
                <a:gridCol w="2000264"/>
                <a:gridCol w="1857388"/>
                <a:gridCol w="1213163"/>
                <a:gridCol w="1285884"/>
              </a:tblGrid>
              <a:tr h="52613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행 사 명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일 시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장 소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인 원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비 고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60930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맑은 고딕" pitchFamily="50" charset="-127"/>
                        </a:rPr>
                        <a:t>새마을 </a:t>
                      </a:r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  <a:latin typeface="+mn-lt"/>
                          <a:ea typeface="맑은 고딕" pitchFamily="50" charset="-127"/>
                        </a:rPr>
                        <a:t>3R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맑은 고딕" pitchFamily="50" charset="-127"/>
                        </a:rPr>
                        <a:t>자원 </a:t>
                      </a:r>
                      <a:endParaRPr lang="en-US" altLang="ko-KR" sz="1600" b="1" dirty="0" smtClean="0">
                        <a:solidFill>
                          <a:schemeClr val="tx1"/>
                        </a:solidFill>
                        <a:latin typeface="+mn-lt"/>
                        <a:ea typeface="맑은 고딕" pitchFamily="50" charset="-127"/>
                      </a:endParaRPr>
                    </a:p>
                    <a:p>
                      <a:pPr algn="ctr" latinLnBrk="1"/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맑은 고딕" pitchFamily="50" charset="-127"/>
                        </a:rPr>
                        <a:t>재활용품</a:t>
                      </a:r>
                      <a:r>
                        <a:rPr lang="en-US" altLang="ko-KR" sz="1600" b="1" baseline="0" dirty="0" smtClean="0">
                          <a:solidFill>
                            <a:schemeClr val="tx1"/>
                          </a:solidFill>
                          <a:latin typeface="+mn-lt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맑은 고딕" pitchFamily="50" charset="-127"/>
                        </a:rPr>
                        <a:t>수집대회</a:t>
                      </a:r>
                      <a:endParaRPr lang="ko-KR" altLang="en-US" sz="1600" b="1" dirty="0">
                        <a:solidFill>
                          <a:schemeClr val="tx1"/>
                        </a:solidFill>
                        <a:latin typeface="+mn-lt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+mj-lt"/>
                        </a:rPr>
                        <a:t>10.</a:t>
                      </a:r>
                      <a:r>
                        <a:rPr lang="en-US" altLang="ko-KR" sz="1600" b="1" baseline="0" dirty="0" smtClean="0">
                          <a:latin typeface="+mj-lt"/>
                        </a:rPr>
                        <a:t> 1.(</a:t>
                      </a:r>
                      <a:r>
                        <a:rPr lang="ko-KR" altLang="en-US" sz="1600" b="1" baseline="0" dirty="0" smtClean="0">
                          <a:latin typeface="+mj-lt"/>
                        </a:rPr>
                        <a:t>월</a:t>
                      </a:r>
                      <a:r>
                        <a:rPr lang="en-US" altLang="ko-KR" sz="1600" b="1" baseline="0" dirty="0" smtClean="0">
                          <a:latin typeface="+mj-lt"/>
                        </a:rPr>
                        <a:t>) 10:00</a:t>
                      </a:r>
                      <a:endParaRPr lang="ko-KR" altLang="en-US" sz="16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err="1" smtClean="0">
                          <a:latin typeface="+mj-lt"/>
                        </a:rPr>
                        <a:t>힐링타운</a:t>
                      </a:r>
                      <a:r>
                        <a:rPr lang="ko-KR" altLang="en-US" sz="1600" b="1" dirty="0" smtClean="0">
                          <a:latin typeface="+mj-lt"/>
                        </a:rPr>
                        <a:t> 주차장</a:t>
                      </a:r>
                      <a:endParaRPr lang="ko-KR" altLang="en-US" sz="16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+mj-lt"/>
                        </a:rPr>
                        <a:t>200</a:t>
                      </a:r>
                      <a:r>
                        <a:rPr lang="ko-KR" altLang="en-US" sz="1600" b="1" dirty="0" smtClean="0">
                          <a:latin typeface="+mj-lt"/>
                        </a:rPr>
                        <a:t>명</a:t>
                      </a:r>
                      <a:endParaRPr lang="ko-KR" altLang="en-US" sz="16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>
                          <a:latin typeface="+mj-lt"/>
                        </a:rPr>
                        <a:t>회장 이규호</a:t>
                      </a:r>
                      <a:endParaRPr lang="ko-KR" altLang="en-US" sz="1600" b="1" dirty="0">
                        <a:latin typeface="+mj-lt"/>
                      </a:endParaRPr>
                    </a:p>
                  </a:txBody>
                  <a:tcPr anchor="ctr"/>
                </a:tc>
              </a:tr>
              <a:tr h="60930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맑은 고딕" pitchFamily="50" charset="-127"/>
                        </a:rPr>
                        <a:t>제</a:t>
                      </a:r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  <a:latin typeface="+mn-lt"/>
                          <a:ea typeface="맑은 고딕" pitchFamily="50" charset="-127"/>
                        </a:rPr>
                        <a:t>16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맑은 고딕" pitchFamily="50" charset="-127"/>
                        </a:rPr>
                        <a:t>회 이북도민</a:t>
                      </a:r>
                      <a:endParaRPr lang="en-US" altLang="ko-KR" sz="1600" b="1" dirty="0" smtClean="0">
                        <a:solidFill>
                          <a:schemeClr val="tx1"/>
                        </a:solidFill>
                        <a:latin typeface="+mn-lt"/>
                        <a:ea typeface="맑은 고딕" pitchFamily="50" charset="-127"/>
                      </a:endParaRPr>
                    </a:p>
                    <a:p>
                      <a:pPr algn="ctr" latinLnBrk="1"/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맑은 고딕" pitchFamily="50" charset="-127"/>
                        </a:rPr>
                        <a:t>충북도민의 날</a:t>
                      </a:r>
                      <a:endParaRPr lang="ko-KR" altLang="en-US" sz="1600" b="1" dirty="0">
                        <a:solidFill>
                          <a:schemeClr val="tx1"/>
                        </a:solidFill>
                        <a:latin typeface="+mn-lt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+mj-lt"/>
                        </a:rPr>
                        <a:t>10. 3.(</a:t>
                      </a:r>
                      <a:r>
                        <a:rPr lang="ko-KR" altLang="en-US" sz="1600" b="1" dirty="0" smtClean="0">
                          <a:latin typeface="+mj-lt"/>
                        </a:rPr>
                        <a:t>수</a:t>
                      </a:r>
                      <a:r>
                        <a:rPr lang="en-US" altLang="ko-KR" sz="1600" b="1" dirty="0" smtClean="0">
                          <a:latin typeface="+mj-lt"/>
                        </a:rPr>
                        <a:t>) 11:00</a:t>
                      </a:r>
                      <a:endParaRPr lang="ko-KR" altLang="en-US" sz="16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>
                          <a:latin typeface="+mj-lt"/>
                        </a:rPr>
                        <a:t>청주 솔밭공원</a:t>
                      </a:r>
                      <a:endParaRPr lang="ko-KR" altLang="en-US" sz="16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+mj-lt"/>
                        </a:rPr>
                        <a:t>30</a:t>
                      </a:r>
                      <a:r>
                        <a:rPr lang="ko-KR" altLang="en-US" sz="1600" b="1" dirty="0" smtClean="0">
                          <a:latin typeface="+mj-lt"/>
                        </a:rPr>
                        <a:t>명</a:t>
                      </a:r>
                      <a:endParaRPr lang="ko-KR" altLang="en-US" sz="16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>
                          <a:latin typeface="+mj-lt"/>
                        </a:rPr>
                        <a:t>회장 장광식</a:t>
                      </a:r>
                      <a:endParaRPr lang="ko-KR" altLang="en-US" sz="1600" b="1" dirty="0">
                        <a:latin typeface="+mj-lt"/>
                      </a:endParaRPr>
                    </a:p>
                  </a:txBody>
                  <a:tcPr anchor="ctr"/>
                </a:tc>
              </a:tr>
              <a:tr h="60930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맑은 고딕" pitchFamily="50" charset="-127"/>
                        </a:rPr>
                        <a:t>새마을 알뜰도서</a:t>
                      </a:r>
                      <a:endParaRPr lang="en-US" altLang="ko-KR" sz="1600" b="1" dirty="0" smtClean="0">
                        <a:solidFill>
                          <a:schemeClr val="tx1"/>
                        </a:solidFill>
                        <a:latin typeface="+mn-lt"/>
                        <a:ea typeface="맑은 고딕" pitchFamily="50" charset="-127"/>
                      </a:endParaRPr>
                    </a:p>
                    <a:p>
                      <a:pPr algn="ctr" latinLnBrk="1"/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맑은 고딕" pitchFamily="50" charset="-127"/>
                        </a:rPr>
                        <a:t>교환시장</a:t>
                      </a:r>
                      <a:endParaRPr lang="ko-KR" altLang="en-US" sz="1600" b="1" dirty="0">
                        <a:solidFill>
                          <a:schemeClr val="tx1"/>
                        </a:solidFill>
                        <a:latin typeface="+mn-lt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+mj-lt"/>
                        </a:rPr>
                        <a:t>10 .11.(</a:t>
                      </a:r>
                      <a:r>
                        <a:rPr lang="ko-KR" altLang="en-US" sz="1600" b="1" dirty="0" smtClean="0">
                          <a:latin typeface="+mj-lt"/>
                        </a:rPr>
                        <a:t>목</a:t>
                      </a:r>
                      <a:r>
                        <a:rPr lang="en-US" altLang="ko-KR" sz="1600" b="1" dirty="0" smtClean="0">
                          <a:latin typeface="+mj-lt"/>
                        </a:rPr>
                        <a:t>)~12.(</a:t>
                      </a:r>
                      <a:r>
                        <a:rPr lang="ko-KR" altLang="en-US" sz="1600" b="1" dirty="0" smtClean="0">
                          <a:latin typeface="+mj-lt"/>
                        </a:rPr>
                        <a:t>금</a:t>
                      </a:r>
                      <a:r>
                        <a:rPr lang="en-US" altLang="ko-KR" sz="1600" b="1" dirty="0" smtClean="0">
                          <a:latin typeface="+mj-lt"/>
                        </a:rPr>
                        <a:t>)</a:t>
                      </a:r>
                      <a:endParaRPr lang="ko-KR" altLang="en-US" sz="16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err="1" smtClean="0">
                          <a:latin typeface="+mj-lt"/>
                        </a:rPr>
                        <a:t>난계축제장</a:t>
                      </a:r>
                      <a:endParaRPr lang="ko-KR" altLang="en-US" sz="16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+mj-lt"/>
                        </a:rPr>
                        <a:t>30</a:t>
                      </a:r>
                      <a:r>
                        <a:rPr lang="ko-KR" altLang="en-US" sz="1600" b="1" dirty="0" smtClean="0">
                          <a:latin typeface="+mj-lt"/>
                        </a:rPr>
                        <a:t>명</a:t>
                      </a:r>
                      <a:endParaRPr lang="ko-KR" altLang="en-US" sz="16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>
                          <a:latin typeface="+mj-lt"/>
                        </a:rPr>
                        <a:t>회장 이규호</a:t>
                      </a:r>
                      <a:endParaRPr lang="ko-KR" altLang="en-US" sz="1600" b="1" dirty="0">
                        <a:latin typeface="+mj-lt"/>
                      </a:endParaRPr>
                    </a:p>
                  </a:txBody>
                  <a:tcPr anchor="ctr"/>
                </a:tc>
              </a:tr>
              <a:tr h="60930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맑은 고딕" pitchFamily="50" charset="-127"/>
                        </a:rPr>
                        <a:t>남북통일 </a:t>
                      </a:r>
                      <a:r>
                        <a:rPr lang="ko-KR" altLang="en-US" sz="1600" b="1" dirty="0" err="1" smtClean="0">
                          <a:solidFill>
                            <a:schemeClr val="tx1"/>
                          </a:solidFill>
                          <a:latin typeface="+mn-lt"/>
                          <a:ea typeface="맑은 고딕" pitchFamily="50" charset="-127"/>
                        </a:rPr>
                        <a:t>참가정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맑은 고딕" pitchFamily="50" charset="-127"/>
                        </a:rPr>
                        <a:t> </a:t>
                      </a:r>
                      <a:endParaRPr lang="en-US" altLang="ko-KR" sz="1600" b="1" dirty="0" smtClean="0">
                        <a:solidFill>
                          <a:schemeClr val="tx1"/>
                        </a:solidFill>
                        <a:latin typeface="+mn-lt"/>
                        <a:ea typeface="맑은 고딕" pitchFamily="50" charset="-127"/>
                      </a:endParaRPr>
                    </a:p>
                    <a:p>
                      <a:pPr algn="ctr" latinLnBrk="1"/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맑은 고딕" pitchFamily="50" charset="-127"/>
                        </a:rPr>
                        <a:t>희망</a:t>
                      </a:r>
                      <a:r>
                        <a:rPr lang="en-US" altLang="ko-KR" sz="1600" b="1" baseline="0" dirty="0" smtClean="0">
                          <a:solidFill>
                            <a:schemeClr val="tx1"/>
                          </a:solidFill>
                          <a:latin typeface="+mn-lt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맑은 고딕" pitchFamily="50" charset="-127"/>
                        </a:rPr>
                        <a:t>결의대회</a:t>
                      </a:r>
                      <a:endParaRPr lang="ko-KR" altLang="en-US" sz="1600" b="1" dirty="0">
                        <a:solidFill>
                          <a:schemeClr val="tx1"/>
                        </a:solidFill>
                        <a:latin typeface="+mn-lt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+mj-lt"/>
                        </a:rPr>
                        <a:t>10. 14.(</a:t>
                      </a:r>
                      <a:r>
                        <a:rPr lang="ko-KR" altLang="en-US" sz="1600" b="1" dirty="0" smtClean="0">
                          <a:latin typeface="+mj-lt"/>
                        </a:rPr>
                        <a:t>일</a:t>
                      </a:r>
                      <a:r>
                        <a:rPr lang="en-US" altLang="ko-KR" sz="1600" b="1" dirty="0" smtClean="0">
                          <a:latin typeface="+mj-lt"/>
                        </a:rPr>
                        <a:t>) 10:00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kern="1200" spc="-150" dirty="0" smtClean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출발 </a:t>
                      </a:r>
                      <a:r>
                        <a:rPr lang="en-US" altLang="ko-KR" sz="1400" b="1" kern="1200" spc="-150" dirty="0" smtClean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: 05:30</a:t>
                      </a:r>
                      <a:r>
                        <a:rPr lang="en-US" altLang="ko-KR" sz="1400" b="1" kern="1200" spc="-150" baseline="0" dirty="0" smtClean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400" b="1" kern="1200" spc="-150" baseline="0" dirty="0" smtClean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영동체육관</a:t>
                      </a:r>
                      <a:endParaRPr lang="en-US" altLang="ko-KR" sz="1400" b="1" kern="1200" spc="-150" dirty="0" smtClean="0">
                        <a:solidFill>
                          <a:srgbClr val="0000CC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>
                          <a:latin typeface="+mj-lt"/>
                        </a:rPr>
                        <a:t>가평 </a:t>
                      </a:r>
                      <a:endParaRPr lang="en-US" altLang="ko-KR" sz="1600" b="1" dirty="0" smtClean="0">
                        <a:latin typeface="+mj-lt"/>
                      </a:endParaRPr>
                    </a:p>
                    <a:p>
                      <a:pPr algn="ctr" latinLnBrk="1"/>
                      <a:r>
                        <a:rPr lang="ko-KR" altLang="en-US" sz="1600" b="1" dirty="0" smtClean="0">
                          <a:latin typeface="+mj-lt"/>
                        </a:rPr>
                        <a:t>청심평화월드센터</a:t>
                      </a:r>
                      <a:endParaRPr lang="ko-KR" altLang="en-US" sz="16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+mj-lt"/>
                        </a:rPr>
                        <a:t>440</a:t>
                      </a:r>
                      <a:r>
                        <a:rPr lang="ko-KR" altLang="en-US" sz="1600" b="1" dirty="0" smtClean="0">
                          <a:latin typeface="+mj-lt"/>
                        </a:rPr>
                        <a:t>명</a:t>
                      </a:r>
                      <a:endParaRPr lang="ko-KR" altLang="en-US" sz="16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spc="-300" dirty="0" smtClean="0">
                          <a:latin typeface="+mj-lt"/>
                        </a:rPr>
                        <a:t>위원장 신현오</a:t>
                      </a:r>
                      <a:endParaRPr lang="ko-KR" altLang="en-US" sz="1600" b="1" spc="-300" dirty="0">
                        <a:latin typeface="+mj-lt"/>
                      </a:endParaRPr>
                    </a:p>
                  </a:txBody>
                  <a:tcPr anchor="ctr"/>
                </a:tc>
              </a:tr>
              <a:tr h="60930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err="1" smtClean="0">
                          <a:latin typeface="+mn-lt"/>
                        </a:rPr>
                        <a:t>민주평통</a:t>
                      </a:r>
                      <a:r>
                        <a:rPr lang="ko-KR" altLang="en-US" sz="1600" b="1" dirty="0" smtClean="0">
                          <a:latin typeface="+mn-lt"/>
                        </a:rPr>
                        <a:t> 중고생 </a:t>
                      </a:r>
                      <a:endParaRPr lang="en-US" altLang="ko-KR" sz="1600" b="1" dirty="0" smtClean="0">
                        <a:latin typeface="+mn-lt"/>
                      </a:endParaRPr>
                    </a:p>
                    <a:p>
                      <a:pPr algn="ctr" latinLnBrk="1"/>
                      <a:r>
                        <a:rPr lang="ko-KR" altLang="en-US" sz="1600" b="1" dirty="0" smtClean="0">
                          <a:latin typeface="+mn-lt"/>
                        </a:rPr>
                        <a:t>통일안보 현장 견학</a:t>
                      </a:r>
                      <a:endParaRPr lang="ko-KR" altLang="en-US" sz="16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+mj-lt"/>
                        </a:rPr>
                        <a:t>10. 22.(</a:t>
                      </a:r>
                      <a:r>
                        <a:rPr lang="ko-KR" altLang="en-US" sz="1600" b="1" dirty="0" smtClean="0">
                          <a:latin typeface="+mj-lt"/>
                        </a:rPr>
                        <a:t>월</a:t>
                      </a:r>
                      <a:r>
                        <a:rPr lang="en-US" altLang="ko-KR" sz="1600" b="1" dirty="0" smtClean="0">
                          <a:latin typeface="+mj-lt"/>
                        </a:rPr>
                        <a:t>)</a:t>
                      </a:r>
                    </a:p>
                    <a:p>
                      <a:pPr algn="ctr" latinLnBrk="1"/>
                      <a:r>
                        <a:rPr lang="ko-KR" altLang="en-US" sz="1400" b="1" spc="-150" dirty="0" smtClean="0">
                          <a:solidFill>
                            <a:srgbClr val="0000CC"/>
                          </a:solidFill>
                          <a:latin typeface="+mj-lt"/>
                        </a:rPr>
                        <a:t>출발 </a:t>
                      </a:r>
                      <a:r>
                        <a:rPr lang="en-US" altLang="ko-KR" sz="1400" b="1" spc="-150" dirty="0" smtClean="0">
                          <a:solidFill>
                            <a:srgbClr val="0000CC"/>
                          </a:solidFill>
                          <a:latin typeface="+mj-lt"/>
                        </a:rPr>
                        <a:t>: 09:00</a:t>
                      </a:r>
                      <a:r>
                        <a:rPr lang="en-US" altLang="ko-KR" sz="1400" b="1" spc="-150" baseline="0" dirty="0" smtClean="0">
                          <a:solidFill>
                            <a:srgbClr val="0000CC"/>
                          </a:solidFill>
                          <a:latin typeface="+mj-lt"/>
                        </a:rPr>
                        <a:t> </a:t>
                      </a:r>
                      <a:r>
                        <a:rPr lang="ko-KR" altLang="en-US" sz="1400" b="1" spc="-150" baseline="0" dirty="0" smtClean="0">
                          <a:solidFill>
                            <a:srgbClr val="0000CC"/>
                          </a:solidFill>
                          <a:latin typeface="+mj-lt"/>
                        </a:rPr>
                        <a:t>영동중학교</a:t>
                      </a:r>
                      <a:endParaRPr lang="en-US" altLang="ko-KR" sz="1400" b="1" spc="-150" dirty="0" smtClean="0">
                        <a:solidFill>
                          <a:srgbClr val="0000CC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>
                          <a:latin typeface="+mj-lt"/>
                        </a:rPr>
                        <a:t>평택 해군</a:t>
                      </a:r>
                      <a:r>
                        <a:rPr lang="en-US" altLang="ko-KR" sz="1600" b="1" dirty="0" smtClean="0">
                          <a:latin typeface="+mj-lt"/>
                        </a:rPr>
                        <a:t>2</a:t>
                      </a:r>
                      <a:r>
                        <a:rPr lang="ko-KR" altLang="en-US" sz="1600" b="1" dirty="0" smtClean="0">
                          <a:latin typeface="+mj-lt"/>
                        </a:rPr>
                        <a:t>함대</a:t>
                      </a:r>
                      <a:r>
                        <a:rPr lang="en-US" altLang="ko-KR" sz="1600" b="1" dirty="0" smtClean="0">
                          <a:latin typeface="+mj-lt"/>
                        </a:rPr>
                        <a:t>,</a:t>
                      </a:r>
                    </a:p>
                    <a:p>
                      <a:pPr algn="ctr" latinLnBrk="1"/>
                      <a:r>
                        <a:rPr lang="ko-KR" altLang="en-US" sz="1600" b="1" dirty="0" err="1" smtClean="0">
                          <a:latin typeface="+mj-lt"/>
                        </a:rPr>
                        <a:t>대전현충원</a:t>
                      </a:r>
                      <a:endParaRPr lang="en-US" altLang="ko-KR" sz="1600" b="1" dirty="0" smtClean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>
                          <a:latin typeface="+mj-lt"/>
                        </a:rPr>
                        <a:t>영동중학교</a:t>
                      </a:r>
                      <a:endParaRPr lang="en-US" altLang="ko-KR" sz="1600" b="1" dirty="0" smtClean="0">
                        <a:latin typeface="+mj-lt"/>
                      </a:endParaRPr>
                    </a:p>
                    <a:p>
                      <a:pPr algn="ctr" latinLnBrk="1"/>
                      <a:r>
                        <a:rPr lang="ko-KR" altLang="en-US" sz="1600" b="1" dirty="0" smtClean="0">
                          <a:latin typeface="+mj-lt"/>
                        </a:rPr>
                        <a:t>학생 </a:t>
                      </a:r>
                      <a:r>
                        <a:rPr lang="en-US" altLang="ko-KR" sz="1600" b="1" dirty="0" smtClean="0">
                          <a:latin typeface="+mj-lt"/>
                        </a:rPr>
                        <a:t>40</a:t>
                      </a:r>
                      <a:r>
                        <a:rPr lang="ko-KR" altLang="en-US" sz="1600" b="1" dirty="0" smtClean="0">
                          <a:latin typeface="+mj-lt"/>
                        </a:rPr>
                        <a:t>명</a:t>
                      </a:r>
                      <a:endParaRPr lang="ko-KR" altLang="en-US" sz="16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>
                          <a:latin typeface="+mj-lt"/>
                        </a:rPr>
                        <a:t>회장 장인학 </a:t>
                      </a:r>
                      <a:endParaRPr lang="ko-KR" altLang="en-US" sz="1600" b="1" dirty="0">
                        <a:latin typeface="+mj-lt"/>
                      </a:endParaRPr>
                    </a:p>
                  </a:txBody>
                  <a:tcPr anchor="ctr"/>
                </a:tc>
              </a:tr>
              <a:tr h="60930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err="1" smtClean="0">
                          <a:solidFill>
                            <a:schemeClr val="tx1"/>
                          </a:solidFill>
                          <a:latin typeface="+mn-lt"/>
                          <a:ea typeface="맑은 고딕" pitchFamily="50" charset="-127"/>
                        </a:rPr>
                        <a:t>바르게살기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맑은 고딕" pitchFamily="50" charset="-127"/>
                        </a:rPr>
                        <a:t> </a:t>
                      </a:r>
                      <a:endParaRPr lang="en-US" altLang="ko-KR" sz="1600" b="1" dirty="0" smtClean="0">
                        <a:solidFill>
                          <a:schemeClr val="tx1"/>
                        </a:solidFill>
                        <a:latin typeface="+mn-lt"/>
                        <a:ea typeface="맑은 고딕" pitchFamily="50" charset="-127"/>
                      </a:endParaRPr>
                    </a:p>
                    <a:p>
                      <a:pPr algn="ctr" latinLnBrk="1"/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맑은 고딕" pitchFamily="50" charset="-127"/>
                        </a:rPr>
                        <a:t>한마음 회원대회</a:t>
                      </a:r>
                      <a:endParaRPr lang="ko-KR" altLang="en-US" sz="1600" b="1" dirty="0">
                        <a:solidFill>
                          <a:schemeClr val="tx1"/>
                        </a:solidFill>
                        <a:latin typeface="+mn-lt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+mj-lt"/>
                        </a:rPr>
                        <a:t>10. 25.(</a:t>
                      </a:r>
                      <a:r>
                        <a:rPr lang="ko-KR" altLang="en-US" sz="1600" b="1" dirty="0" smtClean="0">
                          <a:latin typeface="+mj-lt"/>
                        </a:rPr>
                        <a:t>목</a:t>
                      </a:r>
                      <a:r>
                        <a:rPr lang="en-US" altLang="ko-KR" sz="1600" b="1" dirty="0" smtClean="0">
                          <a:latin typeface="+mj-lt"/>
                        </a:rPr>
                        <a:t>) 10:00</a:t>
                      </a:r>
                      <a:endParaRPr lang="ko-KR" altLang="en-US" sz="16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err="1" smtClean="0">
                          <a:latin typeface="+mj-lt"/>
                        </a:rPr>
                        <a:t>증평</a:t>
                      </a:r>
                      <a:r>
                        <a:rPr lang="ko-KR" altLang="en-US" sz="1600" b="1" dirty="0" smtClean="0">
                          <a:latin typeface="+mj-lt"/>
                        </a:rPr>
                        <a:t> 스포츠센터</a:t>
                      </a:r>
                      <a:endParaRPr lang="ko-KR" altLang="en-US" sz="16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+mj-lt"/>
                        </a:rPr>
                        <a:t>80</a:t>
                      </a:r>
                      <a:r>
                        <a:rPr lang="ko-KR" altLang="en-US" sz="1600" b="1" dirty="0" smtClean="0">
                          <a:latin typeface="+mj-lt"/>
                        </a:rPr>
                        <a:t>명</a:t>
                      </a:r>
                      <a:endParaRPr lang="ko-KR" altLang="en-US" sz="16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>
                          <a:latin typeface="+mj-lt"/>
                        </a:rPr>
                        <a:t>회장 최도섭</a:t>
                      </a:r>
                      <a:endParaRPr lang="ko-KR" altLang="en-US" sz="1600" b="1" dirty="0">
                        <a:latin typeface="+mj-lt"/>
                      </a:endParaRPr>
                    </a:p>
                  </a:txBody>
                  <a:tcPr anchor="ctr"/>
                </a:tc>
              </a:tr>
              <a:tr h="60930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맑은 고딕" pitchFamily="50" charset="-127"/>
                        </a:rPr>
                        <a:t>자유총연맹 통일기반 역량강화 대회</a:t>
                      </a:r>
                      <a:endParaRPr lang="ko-KR" altLang="en-US" sz="1600" b="1" dirty="0">
                        <a:solidFill>
                          <a:schemeClr val="tx1"/>
                        </a:solidFill>
                        <a:latin typeface="+mn-lt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+mj-lt"/>
                        </a:rPr>
                        <a:t>10 .27.(</a:t>
                      </a:r>
                      <a:r>
                        <a:rPr lang="ko-KR" altLang="en-US" sz="1600" b="1" dirty="0" smtClean="0">
                          <a:latin typeface="+mj-lt"/>
                        </a:rPr>
                        <a:t>토</a:t>
                      </a:r>
                      <a:r>
                        <a:rPr lang="en-US" altLang="ko-KR" sz="1600" b="1" dirty="0" smtClean="0">
                          <a:latin typeface="+mj-lt"/>
                        </a:rPr>
                        <a:t>) 11:00</a:t>
                      </a:r>
                      <a:endParaRPr lang="ko-KR" altLang="en-US" sz="16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>
                          <a:latin typeface="+mj-lt"/>
                        </a:rPr>
                        <a:t>보은 </a:t>
                      </a:r>
                      <a:r>
                        <a:rPr lang="ko-KR" altLang="en-US" sz="1600" b="1" dirty="0" err="1" smtClean="0">
                          <a:latin typeface="+mj-lt"/>
                        </a:rPr>
                        <a:t>스포츠파크</a:t>
                      </a:r>
                      <a:endParaRPr lang="ko-KR" altLang="en-US" sz="16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+mj-lt"/>
                        </a:rPr>
                        <a:t>40</a:t>
                      </a:r>
                      <a:r>
                        <a:rPr lang="ko-KR" altLang="en-US" sz="1600" b="1" dirty="0" smtClean="0">
                          <a:latin typeface="+mj-lt"/>
                        </a:rPr>
                        <a:t>명</a:t>
                      </a:r>
                      <a:endParaRPr lang="ko-KR" altLang="en-US" sz="16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>
                          <a:latin typeface="+mj-lt"/>
                        </a:rPr>
                        <a:t>회장 유기용</a:t>
                      </a:r>
                      <a:endParaRPr lang="ko-KR" altLang="en-US" sz="1600" b="1" dirty="0">
                        <a:latin typeface="+mj-lt"/>
                      </a:endParaRPr>
                    </a:p>
                  </a:txBody>
                  <a:tcPr anchor="ctr"/>
                </a:tc>
              </a:tr>
              <a:tr h="60930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err="1" smtClean="0">
                          <a:solidFill>
                            <a:schemeClr val="tx1"/>
                          </a:solidFill>
                          <a:latin typeface="+mn-lt"/>
                          <a:ea typeface="맑은 고딕" pitchFamily="50" charset="-127"/>
                        </a:rPr>
                        <a:t>라이온스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맑은 고딕" pitchFamily="50" charset="-127"/>
                        </a:rPr>
                        <a:t> 충북지구</a:t>
                      </a:r>
                      <a:endParaRPr lang="en-US" altLang="ko-KR" sz="1600" b="1" dirty="0" smtClean="0">
                        <a:solidFill>
                          <a:schemeClr val="tx1"/>
                        </a:solidFill>
                        <a:latin typeface="+mn-lt"/>
                        <a:ea typeface="맑은 고딕" pitchFamily="50" charset="-127"/>
                      </a:endParaRPr>
                    </a:p>
                    <a:p>
                      <a:pPr algn="ctr" latinLnBrk="1"/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맑은 고딕" pitchFamily="50" charset="-127"/>
                        </a:rPr>
                        <a:t>합동월례회</a:t>
                      </a:r>
                      <a:endParaRPr lang="ko-KR" altLang="en-US" sz="1600" b="1" dirty="0">
                        <a:solidFill>
                          <a:schemeClr val="tx1"/>
                        </a:solidFill>
                        <a:latin typeface="+mn-lt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+mj-lt"/>
                        </a:rPr>
                        <a:t>10 .28.(</a:t>
                      </a:r>
                      <a:r>
                        <a:rPr lang="ko-KR" altLang="en-US" sz="1600" b="1" dirty="0" smtClean="0">
                          <a:latin typeface="+mj-lt"/>
                        </a:rPr>
                        <a:t>일</a:t>
                      </a:r>
                      <a:r>
                        <a:rPr lang="en-US" altLang="ko-KR" sz="1600" b="1" dirty="0" smtClean="0">
                          <a:latin typeface="+mj-lt"/>
                        </a:rPr>
                        <a:t>) 11:00</a:t>
                      </a:r>
                      <a:endParaRPr lang="ko-KR" altLang="en-US" sz="16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>
                          <a:latin typeface="+mj-lt"/>
                        </a:rPr>
                        <a:t>청소년수련관</a:t>
                      </a:r>
                      <a:endParaRPr lang="ko-KR" altLang="en-US" sz="16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+mj-lt"/>
                        </a:rPr>
                        <a:t>500</a:t>
                      </a:r>
                      <a:r>
                        <a:rPr lang="ko-KR" altLang="en-US" sz="1600" b="1" dirty="0" smtClean="0">
                          <a:latin typeface="+mj-lt"/>
                        </a:rPr>
                        <a:t>명</a:t>
                      </a:r>
                      <a:endParaRPr lang="ko-KR" altLang="en-US" sz="16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>
                          <a:latin typeface="+mj-lt"/>
                        </a:rPr>
                        <a:t>충북지구</a:t>
                      </a:r>
                      <a:endParaRPr lang="en-US" altLang="ko-KR" sz="1600" b="1" dirty="0" smtClean="0">
                        <a:latin typeface="+mj-lt"/>
                      </a:endParaRPr>
                    </a:p>
                    <a:p>
                      <a:pPr algn="ctr" latinLnBrk="1"/>
                      <a:r>
                        <a:rPr lang="ko-KR" altLang="en-US" sz="1600" b="1" spc="-300" dirty="0" smtClean="0">
                          <a:latin typeface="+mj-lt"/>
                        </a:rPr>
                        <a:t>부총재 </a:t>
                      </a:r>
                      <a:r>
                        <a:rPr lang="ko-KR" altLang="en-US" sz="1600" b="1" spc="-300" dirty="0" err="1" smtClean="0">
                          <a:latin typeface="+mj-lt"/>
                        </a:rPr>
                        <a:t>박필진</a:t>
                      </a:r>
                      <a:endParaRPr lang="ko-KR" altLang="en-US" sz="1600" b="1" spc="-300" dirty="0">
                        <a:latin typeface="+mj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42852"/>
            <a:ext cx="9144000" cy="78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15-13.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민간 및 사회단체 행사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952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16632"/>
            <a:ext cx="9144000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15-14. 10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이동빨래방 봉사</a:t>
            </a: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38920173"/>
              </p:ext>
            </p:extLst>
          </p:nvPr>
        </p:nvGraphicFramePr>
        <p:xfrm>
          <a:off x="321439" y="934795"/>
          <a:ext cx="8501122" cy="5406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3559"/>
                <a:gridCol w="2388267"/>
                <a:gridCol w="1460404"/>
                <a:gridCol w="2428892"/>
              </a:tblGrid>
              <a:tr h="36045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일  시</a:t>
                      </a:r>
                      <a:endParaRPr lang="ko-KR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장  소</a:t>
                      </a:r>
                      <a:endParaRPr lang="ko-KR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대상자</a:t>
                      </a:r>
                      <a:endParaRPr lang="ko-KR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내 용</a:t>
                      </a:r>
                      <a:endParaRPr lang="ko-KR" altLang="en-US" sz="1400" b="1" dirty="0"/>
                    </a:p>
                  </a:txBody>
                  <a:tcPr/>
                </a:tc>
              </a:tr>
              <a:tr h="36045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latin typeface="+mn-lt"/>
                        </a:rPr>
                        <a:t>10.</a:t>
                      </a:r>
                      <a:r>
                        <a:rPr lang="en-US" altLang="ko-KR" sz="1400" b="1" baseline="0" dirty="0" smtClean="0">
                          <a:latin typeface="+mn-lt"/>
                        </a:rPr>
                        <a:t> 1.(</a:t>
                      </a:r>
                      <a:r>
                        <a:rPr lang="ko-KR" altLang="en-US" sz="1400" b="1" baseline="0" dirty="0" smtClean="0">
                          <a:latin typeface="+mn-lt"/>
                        </a:rPr>
                        <a:t>월</a:t>
                      </a:r>
                      <a:r>
                        <a:rPr lang="en-US" altLang="ko-KR" sz="1400" b="1" baseline="0" dirty="0" smtClean="0">
                          <a:latin typeface="+mn-lt"/>
                        </a:rPr>
                        <a:t>) 10:00</a:t>
                      </a:r>
                      <a:endParaRPr lang="ko-KR" altLang="en-US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err="1" smtClean="0">
                          <a:latin typeface="+mn-lt"/>
                        </a:rPr>
                        <a:t>상촌면</a:t>
                      </a:r>
                      <a:r>
                        <a:rPr lang="ko-KR" altLang="en-US" sz="1400" b="1" dirty="0" smtClean="0">
                          <a:latin typeface="+mn-lt"/>
                        </a:rPr>
                        <a:t> </a:t>
                      </a:r>
                      <a:r>
                        <a:rPr lang="ko-KR" altLang="en-US" sz="1400" b="1" dirty="0" err="1" smtClean="0">
                          <a:latin typeface="+mn-lt"/>
                        </a:rPr>
                        <a:t>흥덕리</a:t>
                      </a:r>
                      <a:endParaRPr lang="ko-KR" altLang="en-US" sz="1400" b="1" dirty="0">
                        <a:latin typeface="+mn-lt"/>
                      </a:endParaRPr>
                    </a:p>
                  </a:txBody>
                  <a:tcPr/>
                </a:tc>
                <a:tc rowSpan="14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1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1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1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1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1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1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1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smtClean="0">
                          <a:latin typeface="+mn-lt"/>
                        </a:rPr>
                        <a:t>10</a:t>
                      </a:r>
                      <a:r>
                        <a:rPr lang="ko-KR" altLang="en-US" sz="1400" b="1" baseline="0" dirty="0" smtClean="0">
                          <a:latin typeface="+mn-lt"/>
                        </a:rPr>
                        <a:t>가구 정도</a:t>
                      </a:r>
                      <a:endParaRPr lang="ko-KR" altLang="en-US" sz="1400" b="1" dirty="0" smtClean="0">
                        <a:latin typeface="+mn-lt"/>
                      </a:endParaRPr>
                    </a:p>
                  </a:txBody>
                  <a:tcPr/>
                </a:tc>
                <a:tc rowSpan="14">
                  <a:txBody>
                    <a:bodyPr/>
                    <a:lstStyle/>
                    <a:p>
                      <a:pPr algn="ctr" latinLnBrk="1"/>
                      <a:endParaRPr lang="en-US" altLang="ko-KR" sz="1400" b="1" dirty="0" smtClean="0">
                        <a:latin typeface="+mn-lt"/>
                      </a:endParaRPr>
                    </a:p>
                    <a:p>
                      <a:pPr algn="ctr" latinLnBrk="1"/>
                      <a:endParaRPr lang="en-US" altLang="ko-KR" sz="1400" b="1" dirty="0" smtClean="0">
                        <a:latin typeface="+mn-lt"/>
                      </a:endParaRPr>
                    </a:p>
                    <a:p>
                      <a:pPr algn="ctr" latinLnBrk="1"/>
                      <a:endParaRPr lang="en-US" altLang="ko-KR" sz="1400" b="1" dirty="0" smtClean="0">
                        <a:latin typeface="+mn-lt"/>
                      </a:endParaRPr>
                    </a:p>
                    <a:p>
                      <a:pPr algn="ctr" latinLnBrk="1"/>
                      <a:endParaRPr lang="en-US" altLang="ko-KR" sz="1400" b="1" dirty="0" smtClean="0">
                        <a:latin typeface="+mn-lt"/>
                      </a:endParaRPr>
                    </a:p>
                    <a:p>
                      <a:pPr algn="ctr" latinLnBrk="1"/>
                      <a:endParaRPr lang="en-US" altLang="ko-KR" sz="1400" b="1" dirty="0" smtClean="0">
                        <a:latin typeface="+mn-lt"/>
                      </a:endParaRPr>
                    </a:p>
                    <a:p>
                      <a:pPr algn="ctr" latinLnBrk="1"/>
                      <a:endParaRPr lang="en-US" altLang="ko-KR" sz="1400" b="1" dirty="0" smtClean="0">
                        <a:latin typeface="+mn-lt"/>
                      </a:endParaRPr>
                    </a:p>
                    <a:p>
                      <a:pPr algn="ctr" latinLnBrk="1"/>
                      <a:endParaRPr lang="en-US" altLang="ko-KR" sz="1400" b="1" dirty="0" smtClean="0">
                        <a:latin typeface="+mn-lt"/>
                      </a:endParaRPr>
                    </a:p>
                    <a:p>
                      <a:pPr algn="ctr" latinLnBrk="1"/>
                      <a:r>
                        <a:rPr lang="ko-KR" altLang="en-US" sz="1400" b="1" dirty="0" smtClean="0">
                          <a:latin typeface="+mn-lt"/>
                        </a:rPr>
                        <a:t>어르신</a:t>
                      </a:r>
                      <a:r>
                        <a:rPr lang="en-US" altLang="ko-KR" sz="1400" b="1" dirty="0" smtClean="0">
                          <a:latin typeface="+mn-lt"/>
                        </a:rPr>
                        <a:t>, </a:t>
                      </a:r>
                      <a:r>
                        <a:rPr lang="ko-KR" altLang="en-US" sz="1400" b="1" dirty="0" smtClean="0">
                          <a:latin typeface="+mn-lt"/>
                        </a:rPr>
                        <a:t>장애인 대상 </a:t>
                      </a:r>
                      <a:endParaRPr lang="en-US" altLang="ko-KR" sz="1400" b="1" dirty="0" smtClean="0">
                        <a:latin typeface="+mn-lt"/>
                      </a:endParaRPr>
                    </a:p>
                    <a:p>
                      <a:pPr algn="ctr" latinLnBrk="1"/>
                      <a:r>
                        <a:rPr lang="ko-KR" altLang="en-US" sz="1400" b="1" dirty="0" smtClean="0">
                          <a:latin typeface="+mn-lt"/>
                        </a:rPr>
                        <a:t>이불빨래 및 대형세탁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045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latin typeface="+mn-lt"/>
                        </a:rPr>
                        <a:t>10. 4.(</a:t>
                      </a:r>
                      <a:r>
                        <a:rPr lang="ko-KR" altLang="en-US" sz="1400" b="1" dirty="0" smtClean="0">
                          <a:latin typeface="+mn-lt"/>
                        </a:rPr>
                        <a:t>목</a:t>
                      </a:r>
                      <a:r>
                        <a:rPr lang="en-US" altLang="ko-KR" sz="1400" b="1" dirty="0" smtClean="0">
                          <a:latin typeface="+mn-lt"/>
                        </a:rPr>
                        <a:t>) 10:00</a:t>
                      </a:r>
                      <a:endParaRPr lang="ko-KR" altLang="en-US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latin typeface="+mn-lt"/>
                        </a:rPr>
                        <a:t>용화면 </a:t>
                      </a:r>
                      <a:r>
                        <a:rPr lang="ko-KR" altLang="en-US" sz="1400" b="1" dirty="0" err="1" smtClean="0">
                          <a:latin typeface="+mn-lt"/>
                        </a:rPr>
                        <a:t>월전리</a:t>
                      </a:r>
                      <a:endParaRPr lang="ko-KR" altLang="en-US" sz="1400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latin typeface="+mn-lt"/>
                      </a:endParaRPr>
                    </a:p>
                  </a:txBody>
                  <a:tcPr/>
                </a:tc>
              </a:tr>
              <a:tr h="36045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latin typeface="+mn-lt"/>
                        </a:rPr>
                        <a:t>10. 5.(</a:t>
                      </a:r>
                      <a:r>
                        <a:rPr lang="ko-KR" altLang="en-US" sz="1400" b="1" dirty="0" smtClean="0">
                          <a:latin typeface="+mn-lt"/>
                        </a:rPr>
                        <a:t>금</a:t>
                      </a:r>
                      <a:r>
                        <a:rPr lang="en-US" altLang="ko-KR" sz="1400" b="1" dirty="0" smtClean="0">
                          <a:latin typeface="+mn-lt"/>
                        </a:rPr>
                        <a:t>) 10:00</a:t>
                      </a:r>
                      <a:endParaRPr lang="ko-KR" altLang="en-US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err="1" smtClean="0">
                          <a:latin typeface="+mn-lt"/>
                        </a:rPr>
                        <a:t>학산면</a:t>
                      </a:r>
                      <a:r>
                        <a:rPr lang="ko-KR" altLang="en-US" sz="1400" b="1" dirty="0" smtClean="0">
                          <a:latin typeface="+mn-lt"/>
                        </a:rPr>
                        <a:t> </a:t>
                      </a:r>
                      <a:r>
                        <a:rPr lang="ko-KR" altLang="en-US" sz="1400" b="1" dirty="0" err="1" smtClean="0">
                          <a:latin typeface="+mn-lt"/>
                        </a:rPr>
                        <a:t>봉암리</a:t>
                      </a:r>
                      <a:endParaRPr lang="ko-KR" altLang="en-US" sz="1400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latin typeface="+mn-lt"/>
                      </a:endParaRPr>
                    </a:p>
                  </a:txBody>
                  <a:tcPr/>
                </a:tc>
              </a:tr>
              <a:tr h="36045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latin typeface="+mn-lt"/>
                        </a:rPr>
                        <a:t>10. 8.(</a:t>
                      </a:r>
                      <a:r>
                        <a:rPr lang="ko-KR" altLang="en-US" sz="1400" b="1" dirty="0" smtClean="0">
                          <a:latin typeface="+mn-lt"/>
                        </a:rPr>
                        <a:t>월</a:t>
                      </a:r>
                      <a:r>
                        <a:rPr lang="en-US" altLang="ko-KR" sz="1400" b="1" dirty="0" smtClean="0">
                          <a:latin typeface="+mn-lt"/>
                        </a:rPr>
                        <a:t>) 10:00</a:t>
                      </a:r>
                      <a:endParaRPr lang="ko-KR" altLang="en-US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err="1" smtClean="0">
                          <a:latin typeface="+mn-lt"/>
                        </a:rPr>
                        <a:t>양산면</a:t>
                      </a:r>
                      <a:r>
                        <a:rPr lang="ko-KR" altLang="en-US" sz="1400" b="1" dirty="0" smtClean="0">
                          <a:latin typeface="+mn-lt"/>
                        </a:rPr>
                        <a:t> </a:t>
                      </a:r>
                      <a:r>
                        <a:rPr lang="ko-KR" altLang="en-US" sz="1400" b="1" dirty="0" err="1" smtClean="0">
                          <a:latin typeface="+mn-lt"/>
                        </a:rPr>
                        <a:t>호탄리</a:t>
                      </a:r>
                      <a:endParaRPr lang="ko-KR" altLang="en-US" sz="1400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latin typeface="+mn-lt"/>
                      </a:endParaRPr>
                    </a:p>
                  </a:txBody>
                  <a:tcPr/>
                </a:tc>
              </a:tr>
              <a:tr h="36045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latin typeface="+mn-lt"/>
                        </a:rPr>
                        <a:t>10. 15.(</a:t>
                      </a:r>
                      <a:r>
                        <a:rPr lang="ko-KR" altLang="en-US" sz="1400" b="1" dirty="0" smtClean="0">
                          <a:latin typeface="+mn-lt"/>
                        </a:rPr>
                        <a:t>월</a:t>
                      </a:r>
                      <a:r>
                        <a:rPr lang="en-US" altLang="ko-KR" sz="1400" b="1" dirty="0" smtClean="0">
                          <a:latin typeface="+mn-lt"/>
                        </a:rPr>
                        <a:t>) 10:00</a:t>
                      </a:r>
                      <a:endParaRPr lang="ko-KR" altLang="en-US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err="1" smtClean="0">
                          <a:latin typeface="+mn-lt"/>
                        </a:rPr>
                        <a:t>용산면</a:t>
                      </a:r>
                      <a:r>
                        <a:rPr lang="ko-KR" altLang="en-US" sz="1400" b="1" dirty="0" smtClean="0">
                          <a:latin typeface="+mn-lt"/>
                        </a:rPr>
                        <a:t> </a:t>
                      </a:r>
                      <a:r>
                        <a:rPr lang="ko-KR" altLang="en-US" sz="1400" b="1" dirty="0" err="1" smtClean="0">
                          <a:latin typeface="+mn-lt"/>
                        </a:rPr>
                        <a:t>신항</a:t>
                      </a:r>
                      <a:r>
                        <a:rPr lang="en-US" altLang="ko-KR" sz="1400" b="1" dirty="0" smtClean="0">
                          <a:latin typeface="+mn-lt"/>
                        </a:rPr>
                        <a:t>1</a:t>
                      </a:r>
                      <a:r>
                        <a:rPr lang="ko-KR" altLang="en-US" sz="1400" b="1" dirty="0" smtClean="0">
                          <a:latin typeface="+mn-lt"/>
                        </a:rPr>
                        <a:t>리</a:t>
                      </a:r>
                      <a:endParaRPr lang="ko-KR" altLang="en-US" sz="1400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latin typeface="+mn-lt"/>
                      </a:endParaRPr>
                    </a:p>
                  </a:txBody>
                  <a:tcPr/>
                </a:tc>
              </a:tr>
              <a:tr h="36045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latin typeface="+mn-lt"/>
                        </a:rPr>
                        <a:t>10. 16.(</a:t>
                      </a:r>
                      <a:r>
                        <a:rPr lang="ko-KR" altLang="en-US" sz="1400" b="1" dirty="0" smtClean="0">
                          <a:latin typeface="+mn-lt"/>
                        </a:rPr>
                        <a:t>화</a:t>
                      </a:r>
                      <a:r>
                        <a:rPr lang="en-US" altLang="ko-KR" sz="1400" b="1" dirty="0" smtClean="0">
                          <a:latin typeface="+mn-lt"/>
                        </a:rPr>
                        <a:t>) 10:00</a:t>
                      </a:r>
                      <a:endParaRPr lang="ko-KR" altLang="en-US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err="1" smtClean="0">
                          <a:latin typeface="+mn-lt"/>
                        </a:rPr>
                        <a:t>황간면</a:t>
                      </a:r>
                      <a:r>
                        <a:rPr lang="ko-KR" altLang="en-US" sz="1400" b="1" dirty="0" smtClean="0">
                          <a:latin typeface="+mn-lt"/>
                        </a:rPr>
                        <a:t> 우매리</a:t>
                      </a:r>
                      <a:endParaRPr lang="ko-KR" altLang="en-US" sz="1400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latin typeface="+mn-lt"/>
                      </a:endParaRPr>
                    </a:p>
                  </a:txBody>
                  <a:tcPr/>
                </a:tc>
              </a:tr>
              <a:tr h="36045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latin typeface="+mn-lt"/>
                        </a:rPr>
                        <a:t>10. 18.(</a:t>
                      </a:r>
                      <a:r>
                        <a:rPr lang="ko-KR" altLang="en-US" sz="1400" b="1" dirty="0" smtClean="0">
                          <a:latin typeface="+mn-lt"/>
                        </a:rPr>
                        <a:t>목</a:t>
                      </a:r>
                      <a:r>
                        <a:rPr lang="en-US" altLang="ko-KR" sz="1400" b="1" dirty="0" smtClean="0">
                          <a:latin typeface="+mn-lt"/>
                        </a:rPr>
                        <a:t>) 10:00</a:t>
                      </a:r>
                      <a:endParaRPr lang="ko-KR" altLang="en-US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err="1" smtClean="0">
                          <a:latin typeface="+mn-lt"/>
                        </a:rPr>
                        <a:t>양강면</a:t>
                      </a:r>
                      <a:r>
                        <a:rPr lang="ko-KR" altLang="en-US" sz="1400" b="1" dirty="0" smtClean="0">
                          <a:latin typeface="+mn-lt"/>
                        </a:rPr>
                        <a:t> </a:t>
                      </a:r>
                      <a:r>
                        <a:rPr lang="ko-KR" altLang="en-US" sz="1400" b="1" dirty="0" err="1" smtClean="0">
                          <a:latin typeface="+mn-lt"/>
                        </a:rPr>
                        <a:t>두평리</a:t>
                      </a:r>
                      <a:endParaRPr lang="ko-KR" altLang="en-US" sz="1400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latin typeface="+mn-lt"/>
                      </a:endParaRPr>
                    </a:p>
                  </a:txBody>
                  <a:tcPr/>
                </a:tc>
              </a:tr>
              <a:tr h="36045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latin typeface="+mn-lt"/>
                        </a:rPr>
                        <a:t>10. 19.(</a:t>
                      </a:r>
                      <a:r>
                        <a:rPr lang="ko-KR" altLang="en-US" sz="1400" b="1" dirty="0" smtClean="0">
                          <a:latin typeface="+mn-lt"/>
                        </a:rPr>
                        <a:t>금</a:t>
                      </a:r>
                      <a:r>
                        <a:rPr lang="en-US" altLang="ko-KR" sz="1400" b="1" dirty="0" smtClean="0">
                          <a:latin typeface="+mn-lt"/>
                        </a:rPr>
                        <a:t>) 10:00</a:t>
                      </a:r>
                      <a:endParaRPr lang="ko-KR" altLang="en-US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err="1" smtClean="0">
                          <a:latin typeface="+mn-lt"/>
                        </a:rPr>
                        <a:t>추풍령면</a:t>
                      </a:r>
                      <a:r>
                        <a:rPr lang="ko-KR" altLang="en-US" sz="1400" b="1" dirty="0" smtClean="0">
                          <a:latin typeface="+mn-lt"/>
                        </a:rPr>
                        <a:t> 추풍령</a:t>
                      </a:r>
                      <a:r>
                        <a:rPr lang="en-US" altLang="ko-KR" sz="1400" b="1" dirty="0" smtClean="0">
                          <a:latin typeface="+mn-lt"/>
                        </a:rPr>
                        <a:t>1</a:t>
                      </a:r>
                      <a:r>
                        <a:rPr lang="ko-KR" altLang="en-US" sz="1400" b="1" dirty="0" smtClean="0">
                          <a:latin typeface="+mn-lt"/>
                        </a:rPr>
                        <a:t>리</a:t>
                      </a:r>
                      <a:endParaRPr lang="ko-KR" altLang="en-US" sz="1400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latin typeface="+mn-lt"/>
                      </a:endParaRPr>
                    </a:p>
                  </a:txBody>
                  <a:tcPr/>
                </a:tc>
              </a:tr>
              <a:tr h="36045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latin typeface="+mn-lt"/>
                        </a:rPr>
                        <a:t>10. 22.(</a:t>
                      </a:r>
                      <a:r>
                        <a:rPr lang="ko-KR" altLang="en-US" sz="1400" b="1" dirty="0" smtClean="0">
                          <a:latin typeface="+mn-lt"/>
                        </a:rPr>
                        <a:t>월</a:t>
                      </a:r>
                      <a:r>
                        <a:rPr lang="en-US" altLang="ko-KR" sz="1400" b="1" dirty="0" smtClean="0">
                          <a:latin typeface="+mn-lt"/>
                        </a:rPr>
                        <a:t>) 10:00</a:t>
                      </a:r>
                      <a:endParaRPr lang="ko-KR" altLang="en-US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err="1" smtClean="0">
                          <a:latin typeface="+mn-lt"/>
                        </a:rPr>
                        <a:t>매곡면</a:t>
                      </a:r>
                      <a:r>
                        <a:rPr lang="ko-KR" altLang="en-US" sz="1400" b="1" dirty="0" smtClean="0">
                          <a:latin typeface="+mn-lt"/>
                        </a:rPr>
                        <a:t> </a:t>
                      </a:r>
                      <a:r>
                        <a:rPr lang="ko-KR" altLang="en-US" sz="1400" b="1" dirty="0" err="1" smtClean="0">
                          <a:latin typeface="+mn-lt"/>
                        </a:rPr>
                        <a:t>해평리</a:t>
                      </a:r>
                      <a:endParaRPr lang="ko-KR" altLang="en-US" sz="1400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latin typeface="+mn-lt"/>
                      </a:endParaRPr>
                    </a:p>
                  </a:txBody>
                  <a:tcPr/>
                </a:tc>
              </a:tr>
              <a:tr h="36045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latin typeface="+mn-lt"/>
                        </a:rPr>
                        <a:t>10. 23.(</a:t>
                      </a:r>
                      <a:r>
                        <a:rPr lang="ko-KR" altLang="en-US" sz="1400" b="1" dirty="0" smtClean="0">
                          <a:latin typeface="+mn-lt"/>
                        </a:rPr>
                        <a:t>화</a:t>
                      </a:r>
                      <a:r>
                        <a:rPr lang="en-US" altLang="ko-KR" sz="1400" b="1" dirty="0" smtClean="0">
                          <a:latin typeface="+mn-lt"/>
                        </a:rPr>
                        <a:t>) 10:00</a:t>
                      </a:r>
                      <a:endParaRPr lang="ko-KR" altLang="en-US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err="1" smtClean="0">
                          <a:latin typeface="+mn-lt"/>
                        </a:rPr>
                        <a:t>상촌면</a:t>
                      </a:r>
                      <a:r>
                        <a:rPr lang="ko-KR" altLang="en-US" sz="1400" b="1" dirty="0" smtClean="0">
                          <a:latin typeface="+mn-lt"/>
                        </a:rPr>
                        <a:t> 관기리</a:t>
                      </a:r>
                      <a:endParaRPr lang="ko-KR" altLang="en-US" sz="1400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latin typeface="+mn-lt"/>
                      </a:endParaRPr>
                    </a:p>
                  </a:txBody>
                  <a:tcPr/>
                </a:tc>
              </a:tr>
              <a:tr h="36045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latin typeface="+mn-lt"/>
                        </a:rPr>
                        <a:t>10. 25.(</a:t>
                      </a:r>
                      <a:r>
                        <a:rPr lang="ko-KR" altLang="en-US" sz="1400" b="1" dirty="0" smtClean="0">
                          <a:latin typeface="+mn-lt"/>
                        </a:rPr>
                        <a:t>목</a:t>
                      </a:r>
                      <a:r>
                        <a:rPr lang="en-US" altLang="ko-KR" sz="1400" b="1" dirty="0" smtClean="0">
                          <a:latin typeface="+mn-lt"/>
                        </a:rPr>
                        <a:t>) 10:00</a:t>
                      </a:r>
                      <a:endParaRPr lang="ko-KR" altLang="en-US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err="1" smtClean="0">
                          <a:latin typeface="+mn-lt"/>
                        </a:rPr>
                        <a:t>양강면</a:t>
                      </a:r>
                      <a:r>
                        <a:rPr lang="ko-KR" altLang="en-US" sz="1400" b="1" dirty="0" smtClean="0">
                          <a:latin typeface="+mn-lt"/>
                        </a:rPr>
                        <a:t> </a:t>
                      </a:r>
                      <a:r>
                        <a:rPr lang="ko-KR" altLang="en-US" sz="1400" b="1" dirty="0" err="1" smtClean="0">
                          <a:latin typeface="+mn-lt"/>
                        </a:rPr>
                        <a:t>교동리</a:t>
                      </a:r>
                      <a:endParaRPr lang="ko-KR" altLang="en-US" sz="1400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latin typeface="+mn-lt"/>
                      </a:endParaRPr>
                    </a:p>
                  </a:txBody>
                  <a:tcPr/>
                </a:tc>
              </a:tr>
              <a:tr h="36045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latin typeface="+mn-lt"/>
                        </a:rPr>
                        <a:t>10. 26.(</a:t>
                      </a:r>
                      <a:r>
                        <a:rPr lang="ko-KR" altLang="en-US" sz="1400" b="1" dirty="0" smtClean="0">
                          <a:latin typeface="+mn-lt"/>
                        </a:rPr>
                        <a:t>금</a:t>
                      </a:r>
                      <a:r>
                        <a:rPr lang="en-US" altLang="ko-KR" sz="1400" b="1" dirty="0" smtClean="0">
                          <a:latin typeface="+mn-lt"/>
                        </a:rPr>
                        <a:t>) 10:00</a:t>
                      </a:r>
                      <a:endParaRPr lang="ko-KR" altLang="en-US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latin typeface="+mn-lt"/>
                        </a:rPr>
                        <a:t>용화면 </a:t>
                      </a:r>
                      <a:r>
                        <a:rPr lang="ko-KR" altLang="en-US" sz="1400" b="1" dirty="0" err="1" smtClean="0">
                          <a:latin typeface="+mn-lt"/>
                        </a:rPr>
                        <a:t>남악리</a:t>
                      </a:r>
                      <a:endParaRPr lang="ko-KR" altLang="en-US" sz="1400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6045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latin typeface="+mn-lt"/>
                        </a:rPr>
                        <a:t>10. 29.(</a:t>
                      </a:r>
                      <a:r>
                        <a:rPr lang="ko-KR" altLang="en-US" sz="1400" b="1" dirty="0" smtClean="0">
                          <a:latin typeface="+mn-lt"/>
                        </a:rPr>
                        <a:t>월</a:t>
                      </a:r>
                      <a:r>
                        <a:rPr lang="en-US" altLang="ko-KR" sz="1400" b="1" dirty="0" smtClean="0">
                          <a:latin typeface="+mn-lt"/>
                        </a:rPr>
                        <a:t>) 10:00</a:t>
                      </a:r>
                      <a:endParaRPr lang="ko-KR" altLang="en-US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err="1" smtClean="0">
                          <a:latin typeface="+mn-lt"/>
                        </a:rPr>
                        <a:t>심천면</a:t>
                      </a:r>
                      <a:r>
                        <a:rPr lang="ko-KR" altLang="en-US" sz="1400" b="1" dirty="0" smtClean="0">
                          <a:latin typeface="+mn-lt"/>
                        </a:rPr>
                        <a:t> </a:t>
                      </a:r>
                      <a:r>
                        <a:rPr lang="ko-KR" altLang="en-US" sz="1400" b="1" dirty="0" err="1" smtClean="0">
                          <a:latin typeface="+mn-lt"/>
                        </a:rPr>
                        <a:t>금정리</a:t>
                      </a:r>
                      <a:endParaRPr lang="ko-KR" altLang="en-US" sz="1400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6045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latin typeface="+mn-lt"/>
                        </a:rPr>
                        <a:t>10. 30.(</a:t>
                      </a:r>
                      <a:r>
                        <a:rPr lang="ko-KR" altLang="en-US" sz="1400" b="1" dirty="0" smtClean="0">
                          <a:latin typeface="+mn-lt"/>
                        </a:rPr>
                        <a:t>화</a:t>
                      </a:r>
                      <a:r>
                        <a:rPr lang="en-US" altLang="ko-KR" sz="1400" b="1" dirty="0" smtClean="0">
                          <a:latin typeface="+mn-lt"/>
                        </a:rPr>
                        <a:t>) 10:00</a:t>
                      </a:r>
                      <a:endParaRPr lang="ko-KR" altLang="en-US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err="1" smtClean="0">
                          <a:latin typeface="+mn-lt"/>
                        </a:rPr>
                        <a:t>영동읍</a:t>
                      </a:r>
                      <a:r>
                        <a:rPr lang="ko-KR" altLang="en-US" sz="1400" b="1" dirty="0" smtClean="0">
                          <a:latin typeface="+mn-lt"/>
                        </a:rPr>
                        <a:t> </a:t>
                      </a:r>
                      <a:r>
                        <a:rPr lang="ko-KR" altLang="en-US" sz="1400" b="1" dirty="0" err="1" smtClean="0">
                          <a:latin typeface="+mn-lt"/>
                        </a:rPr>
                        <a:t>봉현리</a:t>
                      </a:r>
                      <a:endParaRPr lang="ko-KR" altLang="en-US" sz="1400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43365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15-15.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기타현안 업무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충북 </a:t>
            </a:r>
            <a:r>
              <a:rPr lang="ko-KR" altLang="en-US" sz="2400" b="1" spc="-300" dirty="0" err="1" smtClean="0">
                <a:latin typeface="HY헤드라인M" pitchFamily="18" charset="-127"/>
                <a:ea typeface="HY헤드라인M" pitchFamily="18" charset="-127"/>
              </a:rPr>
              <a:t>바로알기과정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 도민교육 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/ 10. 2. (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) / 10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spc="-300" dirty="0" err="1" smtClean="0">
                <a:latin typeface="HY헤드라인M" pitchFamily="18" charset="-127"/>
                <a:ea typeface="HY헤드라인M" pitchFamily="18" charset="-127"/>
              </a:rPr>
              <a:t>청남대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 및 진천 </a:t>
            </a:r>
            <a:r>
              <a:rPr lang="ko-KR" altLang="en-US" sz="2400" b="1" spc="-300" dirty="0" err="1" smtClean="0">
                <a:latin typeface="HY헤드라인M" pitchFamily="18" charset="-127"/>
                <a:ea typeface="HY헤드라인M" pitchFamily="18" charset="-127"/>
              </a:rPr>
              <a:t>농다리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spc="-15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※ </a:t>
            </a:r>
            <a:r>
              <a:rPr lang="ko-KR" altLang="en-US" sz="2000" b="1" spc="-15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출발 </a:t>
            </a:r>
            <a:r>
              <a:rPr lang="en-US" altLang="ko-KR" sz="2000" b="1" spc="-15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spc="-150" dirty="0" err="1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영동읍사무소</a:t>
            </a:r>
            <a:r>
              <a:rPr lang="en-US" altLang="ko-KR" sz="2000" b="1" spc="-15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(08:00)</a:t>
            </a:r>
            <a:endParaRPr lang="en-US" altLang="ko-KR" sz="2000" b="1" spc="-15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18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회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인천소래포구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축제 참석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10. 5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. 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17:00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  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부군수님 외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소래포구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해오름공원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새마을 야시장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운영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10.11. 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~ 14. 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난계축제장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200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자원봉사센터 종합안내소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운영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10.11. 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~ 14. 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  /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난계축제장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30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충북 동남부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군 자문위원 연수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10. 16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. 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09:30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 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자문위원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32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평화통일 안보특강 및 통일의견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수렴</a:t>
            </a:r>
            <a:endParaRPr lang="en-US" altLang="ko-KR" sz="2400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9795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15-15.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기타현안 업무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통일시대 시민교실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10.24.(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10:30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노인복지관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층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  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노인대학생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140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안보 전문교수 특강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도 행정동우회 영동지역 탐방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10.25.(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09:00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~ / 20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  /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반야사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노근리평화공원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와인터널</a:t>
            </a:r>
            <a:endParaRPr lang="en-US" altLang="ko-KR" sz="2400" b="1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주민정보화교육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10. 8 .(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26.(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120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spc="-1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/ </a:t>
            </a:r>
            <a:r>
              <a:rPr lang="ko-KR" altLang="en-US" sz="2400" b="1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읍사무소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주민정보화교육장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인터넷 활용 외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과정</a:t>
            </a:r>
            <a:endParaRPr lang="en-US" altLang="ko-KR" sz="2400" b="1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영동군 웹진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10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월호 발행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10. 17. (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   / 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군정 주요소식 및 관광지 정보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수신동의자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14,013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sz="240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4507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>
              <a:lnSpc>
                <a:spcPct val="20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▣ 이달의 중점 홍보 사항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한중일 지방정부 교류회의 우리군 우수사례 발표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10. 18.(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13:30 ~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중국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허난성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카이펑시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국악문화의 계승과 발전으로 글로벌 국악도시의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대도약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72522</TotalTime>
  <Words>941</Words>
  <Application>Microsoft Office PowerPoint</Application>
  <PresentationFormat>화면 슬라이드 쇼(4:3)</PresentationFormat>
  <Paragraphs>194</Paragraphs>
  <Slides>9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6_Office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11475</cp:revision>
  <dcterms:modified xsi:type="dcterms:W3CDTF">2018-11-30T00:58:50Z</dcterms:modified>
</cp:coreProperties>
</file>