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04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645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942" y="231192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정보통신보조기기 보급사업 신청서 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6.19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상이등급 판정을 받은 국가유공자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방문접수 중 택일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3133015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64990"/>
              </p:ext>
            </p:extLst>
          </p:nvPr>
        </p:nvGraphicFramePr>
        <p:xfrm>
          <a:off x="215008" y="3997111"/>
          <a:ext cx="8640959" cy="195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56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22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농산물 드라이브 스루 마켓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5.12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10:00 ~ 17:00</a:t>
                      </a: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자원봉사센터 주차장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미정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센터장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694395"/>
                  </a:ext>
                </a:extLst>
              </a:tr>
              <a:tr h="519637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쾌적한 환경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행복한 공동체 만들기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5.12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14:00</a:t>
                      </a:r>
                      <a:endParaRPr lang="en-US" altLang="ko-KR" sz="14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5.13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  </a:t>
                      </a: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err="1" smtClean="0">
                          <a:latin typeface="+mn-ea"/>
                          <a:ea typeface="+mn-ea"/>
                        </a:rPr>
                        <a:t>힐링타운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 주차장 </a:t>
                      </a:r>
                      <a:r>
                        <a:rPr lang="en-US" altLang="ko-KR" sz="1400" b="1" spc="0" baseline="0" dirty="0" smtClean="0"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err="1" smtClean="0">
                          <a:latin typeface="+mn-ea"/>
                          <a:ea typeface="+mn-ea"/>
                        </a:rPr>
                        <a:t>회동리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 재활용 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각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용화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양산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학산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심천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새마을회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용산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양강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문고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직장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새마을회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81933</TotalTime>
  <Words>128</Words>
  <Application>Microsoft Office PowerPoint</Application>
  <PresentationFormat>화면 슬라이드 쇼(4:3)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11970</cp:revision>
  <cp:lastPrinted>2020-05-07T04:47:00Z</cp:lastPrinted>
  <dcterms:modified xsi:type="dcterms:W3CDTF">2020-05-07T05:10:23Z</dcterms:modified>
</cp:coreProperties>
</file>