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64" r:id="rId2"/>
    <p:sldId id="5965" r:id="rId3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>
        <p:scale>
          <a:sx n="84" d="100"/>
          <a:sy n="84" d="100"/>
        </p:scale>
        <p:origin x="-504" y="-33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06452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2020-05-07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2020-05-07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2020-05-07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5942" y="231192"/>
            <a:ext cx="9144000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2-1</a:t>
            </a:r>
            <a:r>
              <a:rPr lang="en-US" altLang="ko-KR" sz="28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정보통신보조기기 보급사업 신청서 접수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접수기간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5. 1.(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6.19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장애인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상이등급 판정을 받은 국가유공자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접수방법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온라인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우편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방문접수 중 택일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6512" y="3133015"/>
            <a:ext cx="914400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사회단체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864990"/>
              </p:ext>
            </p:extLst>
          </p:nvPr>
        </p:nvGraphicFramePr>
        <p:xfrm>
          <a:off x="215008" y="3997111"/>
          <a:ext cx="8640959" cy="1952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566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행  사  명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일    시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장    소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인  원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비    고</a:t>
                      </a:r>
                      <a:endParaRPr lang="ko-KR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722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영동군 자원봉사센터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농산물 드라이브 스루 마켓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5.12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</a:t>
                      </a: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10:00 ~ 17:00</a:t>
                      </a:r>
                      <a:endParaRPr lang="en-US" altLang="ko-KR" sz="1400" b="1" spc="0" baseline="0" dirty="0" smtClean="0">
                        <a:solidFill>
                          <a:srgbClr val="05AB0D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자원봉사센터 주차장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미정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센터장 </a:t>
                      </a: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박순란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1694395"/>
                  </a:ext>
                </a:extLst>
              </a:tr>
              <a:tr h="519637"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쾌적한 환경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행복한 공동체 만들기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5.12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14:00</a:t>
                      </a:r>
                      <a:endParaRPr lang="en-US" altLang="ko-KR" sz="1400" b="1" spc="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5.13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14:00  </a:t>
                      </a:r>
                      <a:endParaRPr lang="en-US" altLang="ko-KR" sz="1400" b="1" spc="0" baseline="0" dirty="0" smtClean="0">
                        <a:solidFill>
                          <a:srgbClr val="05AB0D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baseline="0" dirty="0" err="1" smtClean="0">
                          <a:latin typeface="+mn-ea"/>
                          <a:ea typeface="+mn-ea"/>
                        </a:rPr>
                        <a:t>힐링타운</a:t>
                      </a:r>
                      <a:r>
                        <a:rPr lang="ko-KR" altLang="en-US" sz="1400" b="1" spc="0" baseline="0" dirty="0" smtClean="0">
                          <a:latin typeface="+mn-ea"/>
                          <a:ea typeface="+mn-ea"/>
                        </a:rPr>
                        <a:t> 주차장 </a:t>
                      </a:r>
                      <a:r>
                        <a:rPr lang="en-US" altLang="ko-KR" sz="1400" b="1" spc="0" baseline="0" dirty="0" smtClean="0">
                          <a:latin typeface="+mn-ea"/>
                          <a:ea typeface="+mn-ea"/>
                        </a:rPr>
                        <a:t>/</a:t>
                      </a: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baseline="0" dirty="0" err="1" smtClean="0">
                          <a:latin typeface="+mn-ea"/>
                          <a:ea typeface="+mn-ea"/>
                        </a:rPr>
                        <a:t>회동리</a:t>
                      </a:r>
                      <a:r>
                        <a:rPr lang="ko-KR" altLang="en-US" sz="1400" b="1" spc="0" baseline="0" dirty="0" smtClean="0">
                          <a:latin typeface="+mn-ea"/>
                          <a:ea typeface="+mn-ea"/>
                        </a:rPr>
                        <a:t> 재활용 센터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각 </a:t>
                      </a: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용화</a:t>
                      </a: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·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양산</a:t>
                      </a: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·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학산</a:t>
                      </a: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·</a:t>
                      </a: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심천 </a:t>
                      </a: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새마을회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96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1400" b="1" spc="0" baseline="0" dirty="0" smtClean="0">
                        <a:solidFill>
                          <a:srgbClr val="05AB0D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영동</a:t>
                      </a: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·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용산</a:t>
                      </a: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·</a:t>
                      </a: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양강</a:t>
                      </a: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·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문고</a:t>
                      </a: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·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직장 </a:t>
                      </a: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새마을회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2703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81933</TotalTime>
  <Words>128</Words>
  <Application>Microsoft Office PowerPoint</Application>
  <PresentationFormat>화면 슬라이드 쇼(4:3)</PresentationFormat>
  <Paragraphs>33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11970</cp:revision>
  <cp:lastPrinted>2020-05-07T04:47:00Z</cp:lastPrinted>
  <dcterms:modified xsi:type="dcterms:W3CDTF">2020-05-07T05:10:23Z</dcterms:modified>
</cp:coreProperties>
</file>