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10"/>
  </p:notesMasterIdLst>
  <p:handoutMasterIdLst>
    <p:handoutMasterId r:id="rId11"/>
  </p:handoutMasterIdLst>
  <p:sldIdLst>
    <p:sldId id="5879" r:id="rId2"/>
    <p:sldId id="5905" r:id="rId3"/>
    <p:sldId id="5917" r:id="rId4"/>
    <p:sldId id="5911" r:id="rId5"/>
    <p:sldId id="5918" r:id="rId6"/>
    <p:sldId id="5925" r:id="rId7"/>
    <p:sldId id="5914" r:id="rId8"/>
    <p:sldId id="5915" r:id="rId9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CC"/>
    <a:srgbClr val="0000FF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420" y="-28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2013-12-27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 치 행 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75" y="428625"/>
            <a:ext cx="8786813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2013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부시장</a:t>
            </a:r>
            <a:r>
              <a:rPr lang="en-US" altLang="ko-KR" sz="2800" b="1" dirty="0">
                <a:solidFill>
                  <a:srgbClr val="0000FF"/>
                </a:solidFill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부군수 회의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12. 30.(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 17:00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영상회의실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참      석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부군수님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      재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행정부지사</a:t>
            </a: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당면현안사항 전달 및 건의</a:t>
            </a:r>
            <a:r>
              <a:rPr lang="en-US" altLang="ko-KR" sz="2400" b="1" dirty="0">
                <a:solidFill>
                  <a:srgbClr val="000000"/>
                </a:solidFill>
                <a:ea typeface="HY헤드라인M" pitchFamily="18" charset="-127"/>
              </a:rPr>
              <a:t>·</a:t>
            </a:r>
            <a:r>
              <a:rPr lang="ko-KR" altLang="en-US" sz="2400" b="1" dirty="0">
                <a:solidFill>
                  <a:srgbClr val="000000"/>
                </a:solidFill>
                <a:ea typeface="HY헤드라인M" pitchFamily="18" charset="-127"/>
              </a:rPr>
              <a:t>홍보사항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청취 등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3716338"/>
            <a:ext cx="8786813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2014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동계 학생근로활동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1. 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2.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근로장소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자치행정과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부서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행정업무보조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현장행정체험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일일업무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부여 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복무관리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근무일지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작성 철저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39700" y="3835400"/>
            <a:ext cx="74326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14-4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2014</a:t>
            </a:r>
            <a:r>
              <a:rPr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시무식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1. 2. 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09:00</a:t>
            </a: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대회의실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250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본청 및 의회 직원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군수님 신년사 등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2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49225" y="336550"/>
            <a:ext cx="8280400" cy="294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14-3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2013</a:t>
            </a:r>
            <a:r>
              <a:rPr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종무식 및 송년다과회</a:t>
            </a: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12. 31. 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11:00</a:t>
            </a: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대회의실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250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본청 및 의회 직원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종무식 후 송년다과회 개최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직속기관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사업소 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solidFill>
                  <a:srgbClr val="000000"/>
                </a:solidFill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면은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자체실정에 맞게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2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12713" y="417513"/>
            <a:ext cx="8745537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14-5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행정자료실 도서 전수조사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본청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층 행정자료실 도서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간행물 등록 및 정리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대출도서 및 배치도서 정리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2238" y="3927475"/>
            <a:ext cx="8736012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14-6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금요회의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1. 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17:00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55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기관단체 간 발전방안 협의 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75" y="4213225"/>
            <a:ext cx="7500938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14-8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웹진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월호 발행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발  행 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1. 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수신인원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12,684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웹진 수신동의자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군정 주요소식 및 관광지 정보 제공</a:t>
            </a:r>
            <a:endParaRPr lang="ko-KR" altLang="en-US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75" y="398463"/>
            <a:ext cx="8143875" cy="262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14-7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상설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주민정보화교육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1. 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(10:00 ~ 21:00)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주민정보화교육장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교육과정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스마트폰활용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과정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33350" y="397635"/>
            <a:ext cx="7796213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14-9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영동청년회의소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신년인사회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3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 대회의실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관내기관</a:t>
            </a:r>
            <a:r>
              <a:rPr lang="en-US" altLang="ko-KR" sz="2400" b="1" dirty="0">
                <a:solidFill>
                  <a:srgbClr val="000000"/>
                </a:solidFill>
                <a:ea typeface="HY헤드라인M" pitchFamily="18" charset="-127"/>
              </a:rPr>
              <a:t> 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사회단체장 및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JC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회원 등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8113" y="3989388"/>
            <a:ext cx="6934200" cy="249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14-10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민주평통자문회의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통일안보연수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1. 27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(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베트남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캄보디아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회장 박병진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전쟁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격전지 및 기념관 견학 등 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25000"/>
              </a:lnSpc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75" y="408726"/>
            <a:ext cx="6786563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14-11.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2013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비상대비업무 평가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1. 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평  가 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충청북도 안전총괄과장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평가방법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서면평가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평가분야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을지연습 분야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분야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defRPr/>
            </a:pP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2652" y="3919127"/>
            <a:ext cx="7664058" cy="243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의용소방대장 합동 이</a:t>
            </a:r>
            <a:r>
              <a:rPr lang="en-US" altLang="ko-KR" sz="2800" b="1" dirty="0">
                <a:solidFill>
                  <a:srgbClr val="0000FF"/>
                </a:solidFill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취임식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1. 17.(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여성회관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의용소방대원 가족 등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영동군연합대장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개면 의용소방대장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398787"/>
            <a:ext cx="8786813" cy="263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14-13.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전역병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지역투어 행사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13:30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spc="-300" dirty="0" err="1">
                <a:latin typeface="HY헤드라인M" pitchFamily="18" charset="-127"/>
                <a:ea typeface="HY헤드라인M" pitchFamily="18" charset="-127"/>
              </a:rPr>
              <a:t>난계국악박물관</a:t>
            </a:r>
            <a:r>
              <a:rPr lang="en-US" altLang="ko-KR" sz="2200" b="1" spc="-3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spc="-300" dirty="0" err="1">
                <a:latin typeface="HY헤드라인M" pitchFamily="18" charset="-127"/>
                <a:ea typeface="HY헤드라인M" pitchFamily="18" charset="-127"/>
              </a:rPr>
              <a:t>국악기제작촌</a:t>
            </a:r>
            <a:r>
              <a:rPr lang="en-US" altLang="ko-KR" sz="2200" b="1" spc="-3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spc="-300" dirty="0">
                <a:latin typeface="HY헤드라인M" pitchFamily="18" charset="-127"/>
                <a:ea typeface="HY헤드라인M" pitchFamily="18" charset="-127"/>
              </a:rPr>
              <a:t>와인코리아 </a:t>
            </a:r>
            <a:r>
              <a:rPr lang="en-US" altLang="ko-KR" sz="2200" b="1" spc="-30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spc="-300" dirty="0" err="1">
                <a:latin typeface="HY헤드라인M" pitchFamily="18" charset="-127"/>
                <a:ea typeface="HY헤드라인M" pitchFamily="18" charset="-127"/>
              </a:rPr>
              <a:t>노근리평화공원</a:t>
            </a:r>
            <a:endParaRPr lang="en-US" altLang="ko-KR" sz="2200" b="1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60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종행교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8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탄약창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5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주요명소 견학을 통한 영동 홍보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638" y="4111698"/>
            <a:ext cx="8909050" cy="231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14-14.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 명절 국군장병 위문격려</a:t>
            </a:r>
            <a:endParaRPr lang="ko-KR" altLang="en-US" sz="27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2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 자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1. 27.(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2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육군종합행정학교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 8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탄약창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2201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부대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대대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2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격려금품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전수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국군장병 노고 치하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69732</TotalTime>
  <Words>589</Words>
  <Application>Microsoft Office PowerPoint</Application>
  <PresentationFormat>화면 슬라이드 쇼(4:3)</PresentationFormat>
  <Paragraphs>80</Paragraphs>
  <Slides>8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11158</cp:revision>
  <dcterms:modified xsi:type="dcterms:W3CDTF">2013-12-27T03:09:15Z</dcterms:modified>
</cp:coreProperties>
</file>