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5914" r:id="rId2"/>
    <p:sldId id="5910" r:id="rId3"/>
    <p:sldId id="5915" r:id="rId4"/>
    <p:sldId id="5917" r:id="rId5"/>
    <p:sldId id="5913" r:id="rId6"/>
    <p:sldId id="5919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2016-09-02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616746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정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234066"/>
            <a:ext cx="8643966" cy="300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공무원 민간위탁교육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합숙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직원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 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환상의바다리조트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충남 보령시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하실일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특강 및 직원 격려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만찬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6024" y="332656"/>
            <a:ext cx="8892480" cy="249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연휴기간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복무기강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행정과장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기획감사실 합동점검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점검사항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추석 연휴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종합대책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당면업무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추진실태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초과 근무 실태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260648"/>
            <a:ext cx="85725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주민자치프로그램 발표회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월류봉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특설무대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최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황간면주민자치위원회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손기진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2204864"/>
            <a:ext cx="85725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 사랑의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떡나누기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영동한과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백년뷔페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청소년수련관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4282" y="4077072"/>
            <a:ext cx="857256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민주평통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충북 자문위원 하반기 연수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29. ~ 30.(1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단양대명콘도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자문위원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하상주차장 </a:t>
            </a:r>
            <a:r>
              <a:rPr lang="en-US" altLang="ko-KR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09:00 </a:t>
            </a:r>
            <a:r>
              <a:rPr lang="ko-KR" altLang="en-US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출발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자문위원 통일활동 역량강화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274898"/>
            <a:ext cx="85725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바르게살기운동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지역사랑운동행사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충주시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 초중고교 학생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지역사랑 글짓기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그리기 공모행사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1988840"/>
            <a:ext cx="8677597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봉사활동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85720" y="2703220"/>
          <a:ext cx="8286807" cy="364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5649"/>
                <a:gridCol w="2662135"/>
                <a:gridCol w="1714512"/>
                <a:gridCol w="1714511"/>
              </a:tblGrid>
              <a:tr h="4799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대상자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용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63139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9.1.(</a:t>
                      </a:r>
                      <a:r>
                        <a:rPr lang="ko-KR" altLang="en-US" sz="2000" b="1" dirty="0" smtClean="0"/>
                        <a:t>일</a:t>
                      </a:r>
                      <a:r>
                        <a:rPr lang="en-US" altLang="ko-KR" sz="2000" b="1" dirty="0" smtClean="0"/>
                        <a:t>)~9.30(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</a:t>
                      </a:r>
                    </a:p>
                    <a:p>
                      <a:pPr algn="ctr" latinLnBrk="1"/>
                      <a:r>
                        <a:rPr lang="ko-KR" altLang="en-US" sz="1400" b="1" dirty="0" err="1" smtClean="0"/>
                        <a:t>기간중</a:t>
                      </a:r>
                      <a:r>
                        <a:rPr lang="ko-KR" altLang="en-US" sz="1400" b="1" dirty="0" smtClean="0"/>
                        <a:t> </a:t>
                      </a:r>
                      <a:r>
                        <a:rPr lang="en-US" altLang="ko-KR" sz="1400" b="1" dirty="0" smtClean="0"/>
                        <a:t>11</a:t>
                      </a:r>
                      <a:r>
                        <a:rPr lang="ko-KR" altLang="en-US" sz="1400" b="1" dirty="0" err="1" smtClean="0"/>
                        <a:t>회실시</a:t>
                      </a:r>
                      <a:endParaRPr lang="ko-KR" altLang="en-US" sz="14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영동읍</a:t>
                      </a:r>
                      <a:r>
                        <a:rPr lang="ko-KR" altLang="en-US" sz="1600" b="1" dirty="0" smtClean="0"/>
                        <a:t> </a:t>
                      </a:r>
                      <a:r>
                        <a:rPr lang="ko-KR" altLang="en-US" sz="1600" b="1" dirty="0" err="1" smtClean="0"/>
                        <a:t>봉현리외</a:t>
                      </a:r>
                      <a:r>
                        <a:rPr lang="ko-KR" altLang="en-US" sz="1600" b="1" dirty="0" smtClean="0"/>
                        <a:t> </a:t>
                      </a:r>
                      <a:r>
                        <a:rPr lang="en-US" altLang="ko-KR" sz="1600" b="1" dirty="0" smtClean="0"/>
                        <a:t>11</a:t>
                      </a:r>
                      <a:r>
                        <a:rPr lang="ko-KR" altLang="en-US" sz="1600" b="1" dirty="0" err="1" smtClean="0"/>
                        <a:t>개마을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회당</a:t>
                      </a:r>
                      <a:r>
                        <a:rPr lang="en-US" altLang="ko-KR" sz="1600" b="1" dirty="0" smtClean="0"/>
                        <a:t>50</a:t>
                      </a:r>
                      <a:r>
                        <a:rPr lang="ko-KR" altLang="en-US" sz="1600" b="1" dirty="0" err="1" smtClean="0"/>
                        <a:t>가구정도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이동빨래봉사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996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9.2.(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 13:00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매곡면</a:t>
                      </a:r>
                      <a:r>
                        <a:rPr lang="ko-KR" altLang="en-US" sz="1600" b="1" dirty="0" smtClean="0"/>
                        <a:t> 노천상리 마을회관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50</a:t>
                      </a:r>
                      <a:r>
                        <a:rPr lang="ko-KR" altLang="en-US" sz="1600" b="1" dirty="0" smtClean="0"/>
                        <a:t>명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한마음이동봉사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04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9.23.(</a:t>
                      </a:r>
                      <a:r>
                        <a:rPr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13:00</a:t>
                      </a:r>
                      <a:endParaRPr lang="ko-KR" alt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smtClean="0"/>
                        <a:t>용화면 </a:t>
                      </a:r>
                      <a:r>
                        <a:rPr lang="ko-KR" altLang="en-US" sz="1600" b="1" dirty="0" err="1" smtClean="0"/>
                        <a:t>횡지리</a:t>
                      </a:r>
                      <a:r>
                        <a:rPr lang="ko-KR" altLang="en-US" sz="1600" b="1" dirty="0" smtClean="0"/>
                        <a:t> 마을회관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50</a:t>
                      </a:r>
                      <a:r>
                        <a:rPr lang="ko-KR" altLang="en-US" sz="1600" b="1" dirty="0" smtClean="0"/>
                        <a:t>명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04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9.11.(</a:t>
                      </a:r>
                      <a:r>
                        <a:rPr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09:00</a:t>
                      </a:r>
                      <a:endParaRPr lang="ko-KR" alt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/>
                        <a:t>학산면</a:t>
                      </a:r>
                      <a:endParaRPr lang="ko-KR" altLang="en-US" sz="16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거동불편</a:t>
                      </a:r>
                      <a:endParaRPr lang="en-US" altLang="ko-KR" sz="1600" b="1" dirty="0" smtClean="0"/>
                    </a:p>
                    <a:p>
                      <a:pPr algn="ctr" latinLnBrk="1"/>
                      <a:r>
                        <a:rPr lang="ko-KR" altLang="en-US" sz="1600" b="1" dirty="0" smtClean="0"/>
                        <a:t>및</a:t>
                      </a:r>
                      <a:endParaRPr lang="en-US" altLang="ko-KR" sz="1600" b="1" dirty="0" smtClean="0"/>
                    </a:p>
                    <a:p>
                      <a:pPr algn="ctr" latinLnBrk="1"/>
                      <a:r>
                        <a:rPr lang="ko-KR" altLang="en-US" sz="1600" b="1" dirty="0" smtClean="0"/>
                        <a:t> 독거노인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이동목욕봉사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04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9.12.(</a:t>
                      </a:r>
                      <a:r>
                        <a:rPr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월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09:00</a:t>
                      </a:r>
                      <a:endParaRPr lang="ko-KR" alt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/>
                        <a:t>영동읍</a:t>
                      </a:r>
                      <a:r>
                        <a:rPr lang="en-US" altLang="ko-KR" sz="1600" b="1" dirty="0" smtClean="0"/>
                        <a:t>,</a:t>
                      </a:r>
                      <a:r>
                        <a:rPr lang="ko-KR" altLang="en-US" sz="1600" b="1" dirty="0" err="1" smtClean="0"/>
                        <a:t>심천면</a:t>
                      </a:r>
                      <a:r>
                        <a:rPr lang="en-US" altLang="ko-KR" sz="1600" b="1" dirty="0" smtClean="0"/>
                        <a:t>,</a:t>
                      </a:r>
                      <a:r>
                        <a:rPr lang="ko-KR" altLang="en-US" sz="1600" b="1" dirty="0" err="1" smtClean="0"/>
                        <a:t>양강면</a:t>
                      </a:r>
                      <a:endParaRPr lang="ko-KR" altLang="en-US" sz="16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04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9.18.(</a:t>
                      </a:r>
                      <a:r>
                        <a:rPr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09:00</a:t>
                      </a:r>
                      <a:endParaRPr lang="ko-KR" alt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/>
                        <a:t>용산면</a:t>
                      </a:r>
                      <a:r>
                        <a:rPr lang="en-US" altLang="ko-KR" sz="1600" b="1" dirty="0" smtClean="0"/>
                        <a:t>,</a:t>
                      </a:r>
                      <a:r>
                        <a:rPr lang="ko-KR" altLang="en-US" sz="1600" b="1" dirty="0" err="1" smtClean="0"/>
                        <a:t>황간면</a:t>
                      </a:r>
                      <a:r>
                        <a:rPr lang="en-US" altLang="ko-KR" sz="1600" b="1" dirty="0" smtClean="0"/>
                        <a:t>,</a:t>
                      </a:r>
                      <a:r>
                        <a:rPr lang="ko-KR" altLang="en-US" sz="1600" b="1" dirty="0" err="1" smtClean="0"/>
                        <a:t>상촌면</a:t>
                      </a:r>
                      <a:endParaRPr lang="ko-KR" altLang="en-US" sz="16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040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9.27.(</a:t>
                      </a:r>
                      <a:r>
                        <a:rPr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화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12:00</a:t>
                      </a:r>
                      <a:endParaRPr lang="ko-KR" alt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/>
                        <a:t>매곡면</a:t>
                      </a:r>
                      <a:r>
                        <a:rPr lang="ko-KR" altLang="en-US" sz="1600" b="1" dirty="0" smtClean="0"/>
                        <a:t> </a:t>
                      </a:r>
                      <a:r>
                        <a:rPr lang="ko-KR" altLang="en-US" sz="1600" b="1" dirty="0" err="1" smtClean="0"/>
                        <a:t>용촌리</a:t>
                      </a:r>
                      <a:r>
                        <a:rPr lang="ko-KR" altLang="en-US" sz="1600" b="1" dirty="0" smtClean="0"/>
                        <a:t> 마을회관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독거노인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err="1" smtClean="0"/>
                        <a:t>생신상차려드리기</a:t>
                      </a:r>
                      <a:endParaRPr lang="ko-KR" altLang="en-US" sz="14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116632"/>
            <a:ext cx="8867775" cy="658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영동금요회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「충북종단열차 단양팔경 기차여행」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 7.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단양군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영동군주민자치협의회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정례회의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9.7.(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충청북도 자원봉사자 한마음 대회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9.20.(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10:00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청주시장애인스포츠센터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국제교류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전문가 회의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9.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해외교류 전문가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자매도시 기념행사 참석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- 9. 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오산시민의 날 기념식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- 9.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인천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소래포구축제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북한이탈주민초청 간담회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/ 9.10.(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18:00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홍능숯불갈비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이탈주민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5496" y="335318"/>
            <a:ext cx="8856984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신규 보안전산시스템 자동 배포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9.5. ~ 9.7. (3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자료유출방지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USB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보안시스템 및 개인정보탐지 관리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민주평통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충북 통일정세 심포지엄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9.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청주더빈컨벤션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주민정보화교육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9. 26.(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주민정보화교육장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인터넷활용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공무원정보화교육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9.5.(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9.28(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컴퓨터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 활용하기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공무원정보지식인대회 참석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9 .30(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충북 자치연수원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환경과 박병우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시험과목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정보화 종합지식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정보화 정책역량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70416</TotalTime>
  <Words>605</Words>
  <Application>Microsoft Office PowerPoint</Application>
  <PresentationFormat>화면 슬라이드 쇼(4:3)</PresentationFormat>
  <Paragraphs>87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11220</cp:revision>
  <dcterms:modified xsi:type="dcterms:W3CDTF">2016-09-02T08:49:57Z</dcterms:modified>
</cp:coreProperties>
</file>