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3"/>
  </p:notesMasterIdLst>
  <p:handoutMasterIdLst>
    <p:handoutMasterId r:id="rId14"/>
  </p:handoutMasterIdLst>
  <p:sldIdLst>
    <p:sldId id="6009" r:id="rId2"/>
    <p:sldId id="5998" r:id="rId3"/>
    <p:sldId id="5999" r:id="rId4"/>
    <p:sldId id="6000" r:id="rId5"/>
    <p:sldId id="6001" r:id="rId6"/>
    <p:sldId id="6002" r:id="rId7"/>
    <p:sldId id="6003" r:id="rId8"/>
    <p:sldId id="6004" r:id="rId9"/>
    <p:sldId id="6005" r:id="rId10"/>
    <p:sldId id="6006" r:id="rId11"/>
    <p:sldId id="6007" r:id="rId1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2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58AF49FD-255D-48A9-8E3E-7E659984F38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B0EDCCF3-F5CF-4AEC-A2D3-074318AA36F1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57375"/>
            <a:ext cx="6167438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325438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정보화업무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담당자 워크숍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 29.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~ 30.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영동국악체험촌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도시군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정보화업무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dirty="0"/>
              <a:t>최신 </a:t>
            </a:r>
            <a:r>
              <a:rPr lang="en-US" altLang="ko-KR" sz="2400" dirty="0"/>
              <a:t>ICT </a:t>
            </a:r>
            <a:r>
              <a:rPr lang="ko-KR" altLang="en-US" sz="2400" dirty="0"/>
              <a:t>기술 동향 및 도 정보화 기본계획 보고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10. 23.(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한글문서편집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프리웨어를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활용한 사진편집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동영상편집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개인정보보호법 시행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주년 기념 세미나 참석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 14:00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포스트타워 대회의실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서울 중구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개인정보보호 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정책현황 보고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334" y="260648"/>
            <a:ext cx="864513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직원 워크숍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1. ~ 10. 8.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공직윤리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조직활성화 교육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괴산세계유기농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엑스포 견학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573016"/>
            <a:ext cx="8715375" cy="285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신규임용후보자 소양교육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전산교육장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시설견학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임용후보등록자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소양교육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시설견학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76672"/>
            <a:ext cx="83582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18-3. 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본청직원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팀장이상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훈시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파견근무자 소감발표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800191"/>
            <a:ext cx="8318158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18-4.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신규일반직과정 입교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5. ~ 10. 23.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합숙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비합숙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산림과 송영규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입교기관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138" y="460203"/>
            <a:ext cx="714376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18-5. 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난계국악축제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행사장 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기관단체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발전방안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7138" y="3246285"/>
            <a:ext cx="7572428" cy="293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기록물평가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기록물의 폐기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보존기간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재책정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보류 중 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42852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18-7. 2015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이장 민간위탁교육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 공모기간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교육실시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제안설명회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업체선정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214686"/>
            <a:ext cx="857256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자원봉사 순회교육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영동군자원봉사센터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안전사고예방법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충청북도자원봉사센터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-24"/>
            <a:ext cx="867759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주민자치센터 프로그램 발표회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23528" y="720055"/>
          <a:ext cx="8358248" cy="25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390"/>
                <a:gridCol w="2214578"/>
                <a:gridCol w="2591718"/>
                <a:gridCol w="2089562"/>
              </a:tblGrid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읍     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   고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 산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 6.(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용문중학교 체육관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황 간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 8.(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14:30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월류봉</a:t>
                      </a:r>
                      <a:r>
                        <a:rPr lang="ko-KR" altLang="en-US" sz="2000" b="1" dirty="0" smtClean="0"/>
                        <a:t> 특설무대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월류봉달빛축제병행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양 강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10.12.(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13:30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양강초등학교</a:t>
                      </a:r>
                      <a:r>
                        <a:rPr lang="ko-KR" altLang="en-US" sz="2000" b="1" dirty="0" smtClean="0"/>
                        <a:t> 강당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0701" y="3684610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3207" y="3449636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04523" y="4137007"/>
          <a:ext cx="8460576" cy="236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559610"/>
                <a:gridCol w="2594647"/>
                <a:gridCol w="956585"/>
              </a:tblGrid>
              <a:tr h="6027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 6. 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예전리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생신상 차려드리기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10.13.(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회포리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10.16.(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명덕리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한마음이동 자원봉사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273951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민간단체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괴산세계유기농산업엑스포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견학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23528" y="3994030"/>
          <a:ext cx="8534752" cy="26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471"/>
                <a:gridCol w="3793222"/>
                <a:gridCol w="2154059"/>
              </a:tblGrid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단    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인     원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영동군자원봉사센터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10.1.(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 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※09:00 </a:t>
                      </a:r>
                      <a:r>
                        <a:rPr lang="ko-KR" altLang="en-US" sz="2000" b="1" dirty="0" smtClean="0"/>
                        <a:t>하상주차장 출발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45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남북통일운동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영동군지부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10.7.(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smtClean="0"/>
                        <a:t>)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smtClean="0"/>
                        <a:t>※</a:t>
                      </a:r>
                      <a:r>
                        <a:rPr lang="en-US" altLang="ko-KR" sz="2000" b="1" dirty="0" smtClean="0"/>
                        <a:t>08:30 </a:t>
                      </a:r>
                      <a:r>
                        <a:rPr lang="ko-KR" altLang="en-US" sz="2000" b="1" dirty="0" smtClean="0"/>
                        <a:t>하상주차장 출발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40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영동군새마을회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10.7.(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6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214290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난계국악축제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새마을향토야시장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축제기간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인라인스케이트장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 smtClean="0">
                <a:latin typeface="+mn-ea"/>
                <a:ea typeface="+mn-ea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새마을지도자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마찻다리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인라인스케이트장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향토야시장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-24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자매결연도시 행사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축제 참석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14282" y="692613"/>
          <a:ext cx="8606190" cy="30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143140"/>
                <a:gridCol w="1857388"/>
                <a:gridCol w="1962456"/>
              </a:tblGrid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행     사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참 석 대 상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제</a:t>
                      </a:r>
                      <a:r>
                        <a:rPr lang="en-US" altLang="ko-KR" sz="2000" b="1" dirty="0" smtClean="0"/>
                        <a:t>22</a:t>
                      </a:r>
                      <a:r>
                        <a:rPr lang="ko-KR" altLang="en-US" sz="2000" b="1" dirty="0" smtClean="0"/>
                        <a:t>회 용산구민의 날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10.16.(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15:00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용산</a:t>
                      </a:r>
                      <a:r>
                        <a:rPr lang="ko-KR" altLang="en-US" sz="2000" b="1" baseline="0" dirty="0" smtClean="0"/>
                        <a:t>  </a:t>
                      </a:r>
                      <a:endParaRPr lang="en-US" altLang="ko-KR" sz="2000" b="1" baseline="0" dirty="0" smtClean="0"/>
                    </a:p>
                    <a:p>
                      <a:pPr algn="ctr" latinLnBrk="1"/>
                      <a:r>
                        <a:rPr lang="ko-KR" altLang="en-US" sz="2000" b="1" baseline="0" dirty="0" smtClean="0"/>
                        <a:t>종합행정타운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부군수 외 </a:t>
                      </a:r>
                      <a:r>
                        <a:rPr lang="en-US" altLang="ko-KR" sz="2000" b="1" dirty="0" smtClean="0"/>
                        <a:t>3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제</a:t>
                      </a:r>
                      <a:r>
                        <a:rPr lang="en-US" altLang="ko-KR" sz="2000" b="1" dirty="0" smtClean="0"/>
                        <a:t>15</a:t>
                      </a:r>
                      <a:r>
                        <a:rPr lang="ko-KR" altLang="en-US" sz="2000" b="1" dirty="0" smtClean="0"/>
                        <a:t>회 인천남동구청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소래포구축제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10.16.(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18:00  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소래포구</a:t>
                      </a:r>
                      <a:r>
                        <a:rPr lang="ko-KR" altLang="en-US" sz="2000" b="1" dirty="0" smtClean="0"/>
                        <a:t> 및 </a:t>
                      </a:r>
                      <a:endParaRPr lang="en-US" altLang="ko-KR" sz="2000" b="1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습지생태공원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부군수 외 </a:t>
                      </a:r>
                      <a:r>
                        <a:rPr lang="en-US" altLang="ko-KR" sz="2000" b="1" dirty="0" smtClean="0"/>
                        <a:t>3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제</a:t>
                      </a:r>
                      <a:r>
                        <a:rPr lang="en-US" altLang="ko-KR" sz="2000" b="1" dirty="0" smtClean="0"/>
                        <a:t>4</a:t>
                      </a:r>
                      <a:r>
                        <a:rPr lang="ko-KR" altLang="en-US" sz="2000" b="1" dirty="0" smtClean="0"/>
                        <a:t>회 서울 중구 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자매도시 </a:t>
                      </a:r>
                      <a:r>
                        <a:rPr lang="ko-KR" altLang="en-US" sz="2000" b="1" dirty="0" err="1" smtClean="0"/>
                        <a:t>농특산물</a:t>
                      </a:r>
                      <a:r>
                        <a:rPr lang="ko-KR" altLang="en-US" sz="2000" b="1" dirty="0" smtClean="0"/>
                        <a:t> 축제 한마당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10.19.(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15:00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청계광장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군수 외 </a:t>
                      </a:r>
                      <a:r>
                        <a:rPr lang="en-US" altLang="ko-KR" sz="2000" b="1" dirty="0" smtClean="0"/>
                        <a:t>6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4000504"/>
            <a:ext cx="857256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영동군↔인천남동구청 자매결연 체결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 남동구청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자매결연식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5399" y="116632"/>
            <a:ext cx="750093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공무원지식인대회 참가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 7.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 ~ 17:00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남진우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시험과목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정보화 종합지식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정보화 정책역량 등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924944"/>
            <a:ext cx="8643937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 웹진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난계축제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와인축제 홍보 웹진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12,520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주요행사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공연정보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71451</TotalTime>
  <Words>899</Words>
  <Application>Microsoft Office PowerPoint</Application>
  <PresentationFormat>화면 슬라이드 쇼(4:3)</PresentationFormat>
  <Paragraphs>150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11418</cp:revision>
  <dcterms:modified xsi:type="dcterms:W3CDTF">2015-09-25T02:23:36Z</dcterms:modified>
</cp:coreProperties>
</file>