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560" r:id="rId1"/>
  </p:sldMasterIdLst>
  <p:notesMasterIdLst>
    <p:notesMasterId r:id="rId14"/>
  </p:notesMasterIdLst>
  <p:handoutMasterIdLst>
    <p:handoutMasterId r:id="rId15"/>
  </p:handoutMasterIdLst>
  <p:sldIdLst>
    <p:sldId id="5946" r:id="rId2"/>
    <p:sldId id="5944" r:id="rId3"/>
    <p:sldId id="5947" r:id="rId4"/>
    <p:sldId id="5948" r:id="rId5"/>
    <p:sldId id="5949" r:id="rId6"/>
    <p:sldId id="5950" r:id="rId7"/>
    <p:sldId id="5951" r:id="rId8"/>
    <p:sldId id="5952" r:id="rId9"/>
    <p:sldId id="5957" r:id="rId10"/>
    <p:sldId id="5954" r:id="rId11"/>
    <p:sldId id="5955" r:id="rId12"/>
    <p:sldId id="5956" r:id="rId1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95638F4-1913-443F-B4B2-AE0B4B6148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4AFFF-EE5E-4D32-8892-DE21DBF877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CFCC5EB9-E3B6-4999-9928-DBC0816D8F1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12C35FB-C07D-42B4-B3A1-0A1C53428D88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F49BB12-D8F9-4110-94D9-DAB2CBC74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759D30-298D-4B61-9D5E-AFDA26FE4E0C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9822B8D-6DAA-48D8-B329-CA1BEE321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8D38E2F-C1E7-4104-A2D8-32A72B69D878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03324C8-7595-41A9-922F-23DD26AD1E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00A3AE1-E9B5-4EDF-B4D7-C4B05D23BAAB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E4A0F5-6B8C-47DA-AA7C-ADA427AC8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21F64AD1-2515-4233-B47F-6B107B344D27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CDC1EB7-D4F0-4969-98B2-356E5329B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7C5BAF9-A6CB-4FE7-88A2-A366E3A6D9D4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A211C2-5DDD-4BDC-8A29-4CD119AA34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F885744-2664-4964-9B15-90AF234B384B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C47B7FC-4486-4300-B39C-8F2656B242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F0C497-14A1-4007-BEF7-5EA6CF378BEE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1883CE2-6F7D-4824-9A5C-54572A9153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3B8FCD-DB1D-4DBF-B354-E9934293DE4E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0F05C8-5884-45C5-AAC4-69AC198FC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EA181B-210B-4711-A1DE-EB09B56F1CA1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781CFCF-E8AA-4AAD-8650-BEC2CF84EA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FCC72AE-E648-417C-ADFB-699058441C95}" type="datetimeFigureOut">
              <a:rPr lang="ko-KR" altLang="en-US"/>
              <a:pPr>
                <a:defRPr/>
              </a:pPr>
              <a:t>2016-04-29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984F114-284B-45BF-AAF9-94A79792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B33DFCAA-6B61-46A2-9D9E-95A9A310B3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825" r:id="rId1"/>
    <p:sldLayoutId id="2147589826" r:id="rId2"/>
    <p:sldLayoutId id="2147589827" r:id="rId3"/>
    <p:sldLayoutId id="2147589828" r:id="rId4"/>
    <p:sldLayoutId id="2147589829" r:id="rId5"/>
    <p:sldLayoutId id="2147589830" r:id="rId6"/>
    <p:sldLayoutId id="2147589831" r:id="rId7"/>
    <p:sldLayoutId id="2147589832" r:id="rId8"/>
    <p:sldLayoutId id="2147589833" r:id="rId9"/>
    <p:sldLayoutId id="2147589834" r:id="rId10"/>
    <p:sldLayoutId id="21475898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8" y="520690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285716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19914" y="973092"/>
          <a:ext cx="8052614" cy="512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415"/>
                <a:gridCol w="2802365"/>
                <a:gridCol w="2143140"/>
                <a:gridCol w="928694"/>
              </a:tblGrid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 내    용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5. 2.(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원촌리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봉사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여가구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대상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5. 9.(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작동리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5.12.(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옥전리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5.16.(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유곡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5.19.(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괴목리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5.20.(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내룡리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5.23.(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죽촌리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5.26.(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수두리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20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/>
                        <a:t>5.30.(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10:00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지계리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3397250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16.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8" y="333375"/>
            <a:ext cx="8856662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4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발대식</a:t>
            </a:r>
            <a:endParaRPr lang="ko-KR" altLang="en-US" sz="2550" b="1" kern="0" spc="-13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</a:t>
            </a: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소회의실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군정홍보동영상 시청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운영계획 전달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000" b="1" spc="-100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-10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76225"/>
            <a:ext cx="8867775" cy="608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5. 27.(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스마트폰활용외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5.2.[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]~5. 20.[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err="1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안전클리닉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개 과정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8" y="30638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4377" y="404664"/>
            <a:ext cx="8358246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충청북도지사 영동군 순방 도정 설명회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도정설명 및 도민과의 대화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75" y="3284984"/>
            <a:ext cx="9001125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퇴직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공무원과의 간담회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행정동우회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주요현안사업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설명 및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토론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군정 발전 방안 의견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청취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`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4376" y="332656"/>
            <a:ext cx="874810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18-3. 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부시장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혁신도시관리본부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음성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행정부지사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부시장 부군수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현안 설명 및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 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657" y="3284984"/>
            <a:ext cx="8459791" cy="294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18-4. 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5.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팀장 이상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훈시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보안교육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04664"/>
            <a:ext cx="8358246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영동군민대상 심사위원회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5. 10.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영동군민대상 심사 및 선정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56992"/>
            <a:ext cx="785818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무기계약근로자 임금교섭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교섭위원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임금교섭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04664"/>
            <a:ext cx="7143769" cy="286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18-7. 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5. 19.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8095" y="3356992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18-8. 2016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통일안보강연회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13:30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영등관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+mj-lt"/>
                <a:ea typeface="HY헤드라인M" pitchFamily="18" charset="-127"/>
              </a:rPr>
              <a:t>·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학년 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통일전문 강사 초청 강연회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한옥정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28604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인천 남동구청 통</a:t>
            </a:r>
            <a:r>
              <a:rPr lang="en-US" altLang="ko-KR" sz="2800" b="1" dirty="0" smtClean="0">
                <a:solidFill>
                  <a:srgbClr val="0000FF"/>
                </a:solidFill>
                <a:latin typeface="+mj-lt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반장 워크숍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2. ~ 5. 4.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민주지산 자연휴양림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남동구 통</a:t>
            </a:r>
            <a:r>
              <a:rPr lang="en-US" altLang="ko-KR" sz="2400" b="1" dirty="0" smtClean="0">
                <a:latin typeface="+mn-lt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반장 영동군 문화탐방 및 화합행사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429000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주민자치협의회 정례회의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김경용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주민자치협의회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정례회의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7912" y="356596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18-11.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영동군자원봉사센터 해외봉사활동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16. ~ 5. 20.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베트남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빈투안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친정집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집지어주기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물품전달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5964" y="3380932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민주평통군협의회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정기회의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16:30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정원용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통일의견 수렴 및 자체현안 토의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1520" y="359446"/>
            <a:ext cx="85725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주민자치센터 프로그램 발표회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특설무대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참가인원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김경용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주민자치유공자 표창 및 프로그램발표회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시상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5903" y="3573016"/>
            <a:ext cx="857256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800" b="1" dirty="0" smtClean="0">
                <a:solidFill>
                  <a:srgbClr val="0000FF"/>
                </a:solidFill>
                <a:latin typeface="+mn-ea"/>
                <a:ea typeface="+mn-ea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보은 자원봉사지도자 워크숍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30. ~ 5. 31.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보령시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자원봉사지도자 역량강화 및 봉사 활성화 도모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3214" y="3470296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406265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42837" y="1093636"/>
          <a:ext cx="8266930" cy="5059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261"/>
                <a:gridCol w="2928958"/>
                <a:gridCol w="2214578"/>
                <a:gridCol w="1000133"/>
              </a:tblGrid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48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5.13.(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금리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탑선리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한마음이동봉사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집수리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맛사지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행복얼굴담기</a:t>
                      </a:r>
                      <a:r>
                        <a:rPr lang="ko-KR" altLang="en-US" sz="2000" b="1" baseline="0" dirty="0" smtClean="0">
                          <a:latin typeface="+mn-ea"/>
                          <a:ea typeface="+mn-ea"/>
                        </a:rPr>
                        <a:t> 등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5.27.(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율리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율리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5.10.(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당곡리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마을회관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생신상 </a:t>
                      </a:r>
                      <a:endParaRPr lang="en-US" altLang="ko-KR" sz="20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차려드리기</a:t>
                      </a:r>
                      <a:endParaRPr lang="ko-KR" altLang="en-US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</a:rPr>
                        <a:t>5.24.(</a:t>
                      </a:r>
                      <a:r>
                        <a:rPr lang="ko-KR" altLang="en-US" sz="2000" b="1" dirty="0" smtClean="0">
                          <a:solidFill>
                            <a:srgbClr val="FF0000"/>
                          </a:solidFill>
                        </a:rPr>
                        <a:t>화</a:t>
                      </a:r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</a:rPr>
                        <a:t>) 12:00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en-US" altLang="ko-KR" sz="2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돈대리</a:t>
                      </a:r>
                      <a:r>
                        <a:rPr lang="ko-KR" altLang="en-US" sz="20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마을회관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</a:tr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5.15.(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이동목욕봉사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baseline="0" dirty="0" smtClean="0"/>
                        <a:t>5.16</a:t>
                      </a:r>
                      <a:r>
                        <a:rPr lang="en-US" altLang="ko-KR" sz="2000" b="1" dirty="0" smtClean="0"/>
                        <a:t>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/>
                </a:tc>
              </a:tr>
              <a:tr h="6024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5.22.(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71224</TotalTime>
  <Words>974</Words>
  <Application>Microsoft Office PowerPoint</Application>
  <PresentationFormat>화면 슬라이드 쇼(4:3)</PresentationFormat>
  <Paragraphs>148</Paragraphs>
  <Slides>12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11272</cp:revision>
  <dcterms:modified xsi:type="dcterms:W3CDTF">2016-04-29T06:23:17Z</dcterms:modified>
</cp:coreProperties>
</file>