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8" r:id="rId3"/>
    <p:sldId id="5969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198" y="-45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2020-01-22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4860" y="188640"/>
            <a:ext cx="9144000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4-1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군수님 연두순방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07880"/>
              </p:ext>
            </p:extLst>
          </p:nvPr>
        </p:nvGraphicFramePr>
        <p:xfrm>
          <a:off x="326380" y="788886"/>
          <a:ext cx="8640959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088232"/>
                <a:gridCol w="3600399"/>
              </a:tblGrid>
              <a:tr h="2051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spc="100" baseline="0" dirty="0" smtClean="0">
                          <a:latin typeface="+mn-lt"/>
                        </a:rPr>
                        <a:t>일     시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700" b="1" spc="100" baseline="0" dirty="0" smtClean="0">
                          <a:latin typeface="+mn-lt"/>
                        </a:rPr>
                        <a:t>읍 </a:t>
                      </a:r>
                      <a:r>
                        <a:rPr lang="en-US" altLang="ko-KR" sz="1700" b="1" kern="1200" spc="1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1700" b="1" kern="1200" spc="1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면</a:t>
                      </a:r>
                      <a:endParaRPr lang="en-US" altLang="ko-KR" sz="1700" b="1" kern="1200" spc="1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spc="100" baseline="0" dirty="0" smtClean="0">
                          <a:latin typeface="+mn-lt"/>
                        </a:rPr>
                        <a:t>비    고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</a:tr>
              <a:tr h="3167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spc="100" baseline="0" dirty="0" smtClean="0">
                          <a:latin typeface="+mn-lt"/>
                        </a:rPr>
                        <a:t>1. 28.(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화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) 09:30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spc="100" baseline="0" dirty="0" err="1" smtClean="0">
                          <a:latin typeface="+mn-lt"/>
                        </a:rPr>
                        <a:t>양강면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700" b="1" spc="-100" baseline="0" dirty="0" smtClean="0">
                          <a:latin typeface="+mn-lt"/>
                        </a:rPr>
                        <a:t>-</a:t>
                      </a:r>
                      <a:r>
                        <a:rPr lang="ko-KR" altLang="en-US" sz="1700" b="1" spc="-100" baseline="0" dirty="0" smtClean="0">
                          <a:latin typeface="+mn-lt"/>
                        </a:rPr>
                        <a:t> 읍⋅면 직원 격려 및 현안 사항 청취 </a:t>
                      </a:r>
                      <a:endParaRPr lang="en-US" altLang="ko-KR" sz="1700" b="1" spc="-100" baseline="0" dirty="0" smtClean="0">
                        <a:latin typeface="+mn-lt"/>
                      </a:endParaRPr>
                    </a:p>
                    <a:p>
                      <a:pPr algn="l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700" b="1" spc="-100" baseline="0" dirty="0" smtClean="0">
                          <a:latin typeface="+mn-lt"/>
                        </a:rPr>
                        <a:t>- </a:t>
                      </a:r>
                      <a:r>
                        <a:rPr lang="ko-KR" altLang="en-US" sz="1700" b="1" spc="-100" baseline="0" dirty="0" smtClean="0">
                          <a:latin typeface="+mn-lt"/>
                        </a:rPr>
                        <a:t>군정설명 및 주민과의 대화 </a:t>
                      </a:r>
                      <a:endParaRPr lang="en-US" altLang="ko-KR" sz="1700" b="1" spc="-100" baseline="0" dirty="0" smtClean="0">
                        <a:latin typeface="+mn-lt"/>
                      </a:endParaRPr>
                    </a:p>
                    <a:p>
                      <a:pPr algn="l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700" b="1" spc="-100" baseline="0" dirty="0" smtClean="0">
                          <a:latin typeface="+mn-lt"/>
                        </a:rPr>
                        <a:t>- </a:t>
                      </a:r>
                      <a:r>
                        <a:rPr lang="ko-KR" altLang="en-US" sz="1700" b="1" spc="-100" baseline="0" dirty="0" smtClean="0">
                          <a:latin typeface="+mn-lt"/>
                        </a:rPr>
                        <a:t>유관기관 방문</a:t>
                      </a:r>
                    </a:p>
                  </a:txBody>
                  <a:tcPr anchor="ctr"/>
                </a:tc>
              </a:tr>
              <a:tr h="3167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spc="100" baseline="0" dirty="0" smtClean="0">
                          <a:latin typeface="+mn-lt"/>
                        </a:rPr>
                        <a:t>1. 29.(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수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) 09:30</a:t>
                      </a:r>
                      <a:endParaRPr lang="ko-KR" altLang="en-US" sz="1700" b="1" spc="100" baseline="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spc="100" baseline="0" dirty="0" err="1" smtClean="0">
                          <a:latin typeface="+mn-lt"/>
                        </a:rPr>
                        <a:t>상촌면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119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spc="100" baseline="0" dirty="0" smtClean="0">
                          <a:latin typeface="+mn-lt"/>
                        </a:rPr>
                        <a:t>1. 30.(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목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) 09:30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spc="100" baseline="0" dirty="0" err="1" smtClean="0">
                          <a:latin typeface="+mn-lt"/>
                        </a:rPr>
                        <a:t>황간면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800" b="1" spc="100" baseline="0" dirty="0">
                        <a:latin typeface="+mn-lt"/>
                      </a:endParaRPr>
                    </a:p>
                  </a:txBody>
                  <a:tcPr anchor="ctr"/>
                </a:tc>
              </a:tr>
              <a:tr h="3119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spc="100" baseline="0" dirty="0" smtClean="0">
                          <a:latin typeface="+mn-lt"/>
                        </a:rPr>
                        <a:t>1. 31.(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금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) 09:30</a:t>
                      </a:r>
                      <a:endParaRPr lang="ko-KR" altLang="en-US" sz="1700" b="1" spc="100" baseline="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spc="100" baseline="0" dirty="0" err="1" smtClean="0">
                          <a:latin typeface="+mn-lt"/>
                        </a:rPr>
                        <a:t>매곡면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3120" y="278092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동계 학생근로활동 간담회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31.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0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 및 격려말씀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04912" y="4597658"/>
            <a:ext cx="914400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급승진리더과정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교육생 입교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 /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지방자치인재개발원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전북 완주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김석주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장우섭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김송자 팀장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서병영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조도숙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부면장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2702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96" y="18864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확대간부회의 개최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특수시책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주민여론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홍보사항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148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77014</TotalTime>
  <Words>174</Words>
  <Application>Microsoft Office PowerPoint</Application>
  <PresentationFormat>화면 슬라이드 쇼(4:3)</PresentationFormat>
  <Paragraphs>29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11792</cp:revision>
  <cp:lastPrinted>2020-01-22T06:38:56Z</cp:lastPrinted>
  <dcterms:modified xsi:type="dcterms:W3CDTF">2020-01-22T08:46:56Z</dcterms:modified>
</cp:coreProperties>
</file>