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3" r:id="rId3"/>
    <p:sldId id="5974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93" d="100"/>
          <a:sy n="93" d="100"/>
        </p:scale>
        <p:origin x="-384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2348880"/>
            <a:ext cx="9107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indent="174625"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 우수공무원 선발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추천기한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9.11.(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선발인원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31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선발대</a:t>
            </a:r>
            <a:r>
              <a:rPr lang="ko-KR" altLang="en-US" sz="2400" b="1" spc="-90" dirty="0"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년 이상 근속한 일반직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급 이하 공무원</a:t>
            </a:r>
            <a:endParaRPr lang="en-US" altLang="ko-KR" sz="2000" spc="-9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188640"/>
            <a:ext cx="9107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indent="174625"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충북시장군수협의회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~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참석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협의회 안건 및 시군 당면 현안사항 논의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38326" y="4524510"/>
            <a:ext cx="8542536" cy="164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백신 서버 장비 교체 작업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7239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/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백신 서버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장비 교체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7239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노후 서버 기술지원 종료에 따른 장비 교체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88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528" y="116632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09088"/>
              </p:ext>
            </p:extLst>
          </p:nvPr>
        </p:nvGraphicFramePr>
        <p:xfrm>
          <a:off x="156498" y="1052736"/>
          <a:ext cx="8678197" cy="343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9.07.(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수동리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가곡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64189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9.08.(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구촌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돈대리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388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9.09.(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장동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388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부릉리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793719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9.10.(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입석리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66227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9.11.(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용촌리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한석리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24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8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85351</TotalTime>
  <Words>174</Words>
  <Application>Microsoft Office PowerPoint</Application>
  <PresentationFormat>화면 슬라이드 쇼(4:3)</PresentationFormat>
  <Paragraphs>39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12094</cp:revision>
  <cp:lastPrinted>2020-09-03T00:29:29Z</cp:lastPrinted>
  <dcterms:modified xsi:type="dcterms:W3CDTF">2020-09-03T00:30:37Z</dcterms:modified>
</cp:coreProperties>
</file>