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  <p:sldMasterId id="2147589216" r:id="rId2"/>
    <p:sldMasterId id="2147589228" r:id="rId3"/>
  </p:sldMasterIdLst>
  <p:notesMasterIdLst>
    <p:notesMasterId r:id="rId11"/>
  </p:notesMasterIdLst>
  <p:handoutMasterIdLst>
    <p:handoutMasterId r:id="rId12"/>
  </p:handoutMasterIdLst>
  <p:sldIdLst>
    <p:sldId id="5879" r:id="rId4"/>
    <p:sldId id="5995" r:id="rId5"/>
    <p:sldId id="6007" r:id="rId6"/>
    <p:sldId id="5999" r:id="rId7"/>
    <p:sldId id="6003" r:id="rId8"/>
    <p:sldId id="6005" r:id="rId9"/>
    <p:sldId id="5998" r:id="rId10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420" y="-28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EF00A1E0-99F4-4A03-A7A3-1D9FA2EC76F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30192-75E2-4FD0-B6BD-12C7B402E456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4F629-B5E0-4D2E-BC43-5720B2CE468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75569-C1B7-4DFD-A6B8-38FD8666B2D0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661FF-317A-471E-8E59-C9DF092B73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9C8C2-D60C-4634-A0C9-695CDF06E1FF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D864-A0B6-443A-88C1-7EADC3E17C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B2C49-FE25-4B42-9F32-45C43166C0B6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0467-14AF-4B8C-90D7-EBF85B3739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76B79-9A8B-4878-AD4D-97CFA88C85D8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AF94-B5F1-42DD-A76C-90AA5CDE9FC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833AE-6CAB-431A-BB67-A18AAE64DEE4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E754D-D68B-4E61-9C65-F61CEF867FD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96A56-77F3-41C5-9C63-444174ED4A0E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6236D-B3C8-418C-8664-794B88E351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D2D0C-AE65-49BC-8068-47A9D9537FDA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A171-FDFD-4824-BF21-36EC2FD592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0A113-3954-4E42-A99D-EF60448DD5F2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CCCD-434B-4B4F-9344-0DFD8A8C5F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FA20F-6822-424D-B249-3DF9E0F62415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14BC8-5161-4263-AEB2-0EA54E32E2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8EC6E-7450-49DA-862C-D1D4972FC31A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DB003-7773-46FD-90FB-0811BE3E7E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01354-B2DA-4B18-8458-7AE5711AB05C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7F6D7-1507-4334-8FDF-9C720DA8B2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9C11-A5E4-4D5F-9C6E-187E627B2E61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5551F-66F2-408A-B8E2-6F0B16E0F3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A547D-0A6B-4732-BC0E-D74D9AF39297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C76C2-C73A-475D-9D40-97F753F96D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EAF4A-9A94-4E65-B8B4-CD3E65151F33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0F66-93BF-4D50-B438-2983829147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44E1-8170-4AA6-BCD8-D65567F26724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407A-B8A5-4C50-B033-5BA5B4DA43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FA12B-AD08-4B4F-BC48-35CFB94DCF89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EC50A-8A70-47A7-844A-897AC7F705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F61F2-EF71-4FC8-A15F-8737C436F172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F1532-9D67-4EE7-BC96-4E88E35CBC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41C4-1A9C-4D5C-85B0-FBB1BA60E4A6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B6537-DE14-4344-947F-50964EFCDD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B6A3A-C2D0-4759-AAB6-880D9CE187DB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066B0-6EEE-4820-AAF3-67F0828F83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B996-8803-45CA-8FCA-9B59C83DCA49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58EA-7484-4974-8471-B91589F6DEB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4BE-30D0-4524-974C-CDC19BE50831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4C5C5-F67F-412B-AB65-65D7F56D786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8C2A1E-44EC-4EDA-B5C5-89F30A96B2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217" r:id="rId1"/>
    <p:sldLayoutId id="2147589218" r:id="rId2"/>
    <p:sldLayoutId id="2147589219" r:id="rId3"/>
    <p:sldLayoutId id="2147589220" r:id="rId4"/>
    <p:sldLayoutId id="2147589221" r:id="rId5"/>
    <p:sldLayoutId id="2147589222" r:id="rId6"/>
    <p:sldLayoutId id="2147589223" r:id="rId7"/>
    <p:sldLayoutId id="2147589224" r:id="rId8"/>
    <p:sldLayoutId id="2147589225" r:id="rId9"/>
    <p:sldLayoutId id="2147589226" r:id="rId10"/>
    <p:sldLayoutId id="214758922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F893DF2-1946-4D3B-8674-A1348553ED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229" r:id="rId1"/>
    <p:sldLayoutId id="2147589230" r:id="rId2"/>
    <p:sldLayoutId id="2147589231" r:id="rId3"/>
    <p:sldLayoutId id="2147589232" r:id="rId4"/>
    <p:sldLayoutId id="2147589233" r:id="rId5"/>
    <p:sldLayoutId id="2147589234" r:id="rId6"/>
    <p:sldLayoutId id="2147589235" r:id="rId7"/>
    <p:sldLayoutId id="2147589236" r:id="rId8"/>
    <p:sldLayoutId id="2147589237" r:id="rId9"/>
    <p:sldLayoutId id="2147589238" r:id="rId10"/>
    <p:sldLayoutId id="214758923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57364"/>
            <a:ext cx="6167460" cy="2082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월간업무보고</a:t>
            </a:r>
            <a:endParaRPr lang="en-US" altLang="ko-KR" sz="6500" b="1" dirty="0" smtClean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9988" lvl="1" indent="-457200" fontAlgn="ctr"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[ 2014. 10. 1. ~ 10. 31. ]</a:t>
            </a:r>
            <a:endParaRPr lang="ko-KR" altLang="en-US" sz="24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72250" y="6143625"/>
            <a:ext cx="25717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자치행정과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28604"/>
            <a:ext cx="7143769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날 행사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오송국제바이오산업엑스포장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홍보부스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농특산물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관광지 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(15:00 ~ 16:00)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4133441"/>
            <a:ext cx="8143932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시간선택제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임기제 공무원 면접시험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13:00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보건진료전담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285728"/>
            <a:ext cx="7143769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공무원 외국어 연설대회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16(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09:00 ~15:00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자치연수원 대강당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산림경영과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이응범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영어연설 부문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061871"/>
            <a:ext cx="8143932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해외테마연수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2. ~ 10. 25.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피에스타팀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YD safety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연수분야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축제관리분야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피에스타팀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 10. 2. ~ 10. 7.)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안전관리분야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(YD safety, 10. 17. ~ 10. 25.)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85728"/>
            <a:ext cx="7143769" cy="308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기간제근로자 운용계획 심의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6. ~ 10. 8. 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기간제 운용 관련부서 팀장 및 담당자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기간제근로자 사업검토 및 운용계획 심의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2713" y="3429000"/>
            <a:ext cx="888841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국기게양일 태극기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1. / 10. 3. / 10. 9.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소재지 인근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서무팀장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점검방법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소재지 마을별 국기게양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 경로당 국기 게양 및 관리 상태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42901" y="3571876"/>
            <a:ext cx="8643941" cy="257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바르게살기운동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「충청북도 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한마음갖기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회원대회」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10:00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엄명호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바르게 유공회원 시상 및 축하공연</a:t>
            </a: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04797"/>
            <a:ext cx="8429684" cy="333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서울중구 자매도시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농특산물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축제 한마당 개막식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청계광장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축하공연 및 장터 순회 등 </a:t>
            </a: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14290"/>
            <a:ext cx="8893652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285728"/>
            <a:ext cx="882164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주민자치센터 프로그램 발표회</a:t>
            </a:r>
            <a:endParaRPr lang="ko-KR" altLang="en-US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영동천둔치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인라인스케이트장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프로그램 발표회 및 시상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희망복지박람회와 병행개최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116020"/>
            <a:ext cx="8677597" cy="3099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온나라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시스템 정기 패치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19:00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온나라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분기 기능개선 적용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원문정보공개 대비 기능개선 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419100"/>
            <a:ext cx="8867775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월 정례조회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 신규일반직 과정 입교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20. ~ 11. 7.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도 자치연수원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기록물평가 심의회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기록물의 폐기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보존기간 재책정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보류 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2014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 민간위탁교육 평가위원회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제안서 심사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70968</TotalTime>
  <Words>576</Words>
  <Application>Microsoft Office PowerPoint</Application>
  <PresentationFormat>화면 슬라이드 쇼(4:3)</PresentationFormat>
  <Paragraphs>85</Paragraphs>
  <Slides>7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6_Office 테마</vt:lpstr>
      <vt:lpstr>8_Office 테마</vt:lpstr>
      <vt:lpstr>7_Office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11371</cp:revision>
  <dcterms:modified xsi:type="dcterms:W3CDTF">2014-09-29T15:51:57Z</dcterms:modified>
</cp:coreProperties>
</file>