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4"/>
  </p:notesMasterIdLst>
  <p:handoutMasterIdLst>
    <p:handoutMasterId r:id="rId15"/>
  </p:handoutMasterIdLst>
  <p:sldIdLst>
    <p:sldId id="5879" r:id="rId2"/>
    <p:sldId id="5998" r:id="rId3"/>
    <p:sldId id="6004" r:id="rId4"/>
    <p:sldId id="5999" r:id="rId5"/>
    <p:sldId id="6000" r:id="rId6"/>
    <p:sldId id="5992" r:id="rId7"/>
    <p:sldId id="5995" r:id="rId8"/>
    <p:sldId id="5996" r:id="rId9"/>
    <p:sldId id="6006" r:id="rId10"/>
    <p:sldId id="5997" r:id="rId11"/>
    <p:sldId id="6001" r:id="rId12"/>
    <p:sldId id="6003" r:id="rId1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616746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정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34160" y="1049098"/>
          <a:ext cx="8640959" cy="295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734"/>
                <a:gridCol w="2845362"/>
                <a:gridCol w="2308895"/>
                <a:gridCol w="1136968"/>
              </a:tblGrid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 1.(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추풍령면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/>
                        <a:t>이동목욕 봉사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</a:t>
                      </a:r>
                      <a:r>
                        <a:rPr lang="en-US" altLang="ko-KR" sz="2000" b="1" baseline="0" dirty="0" smtClean="0"/>
                        <a:t> 8</a:t>
                      </a:r>
                      <a:r>
                        <a:rPr lang="en-US" altLang="ko-KR" sz="2000" b="1" dirty="0" smtClean="0"/>
                        <a:t>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심천면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9.15.(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상촌면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9.17.(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baseline="0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en-US" altLang="ko-KR" sz="2000" b="1" baseline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baseline="0" dirty="0" err="1" smtClean="0">
                          <a:latin typeface="+mn-ea"/>
                          <a:ea typeface="+mn-ea"/>
                        </a:rPr>
                        <a:t>용산면</a:t>
                      </a:r>
                      <a:endParaRPr lang="ko-KR" altLang="en-US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9.19.(</a:t>
                      </a:r>
                      <a:r>
                        <a:rPr lang="ko-KR" altLang="en-US" sz="2000" b="1" dirty="0" smtClean="0"/>
                        <a:t>토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용화면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학산면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8155" y="379894"/>
            <a:ext cx="8572500" cy="74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봉사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활동</a:t>
            </a:r>
            <a:r>
              <a:rPr lang="en-US" altLang="ko-KR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(</a:t>
            </a:r>
            <a:r>
              <a:rPr lang="ko-KR" altLang="en-US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</a:t>
            </a:r>
            <a:r>
              <a:rPr lang="en-US" altLang="ko-KR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313" y="4149080"/>
            <a:ext cx="7500937" cy="20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9. 15.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12,520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9268" y="477391"/>
            <a:ext cx="8143875" cy="3959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인터넷정보검색대회 개최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9. 30. ~ 10. 18.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참가자격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제한없음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참가방법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홈페이지에 게재된 검색대회 문제 풀이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출제범위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난계국악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와인축제 관련사항 및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50" dirty="0">
                <a:latin typeface="HY헤드라인M" pitchFamily="18" charset="-127"/>
                <a:ea typeface="HY헤드라인M" pitchFamily="18" charset="-127"/>
              </a:rPr>
              <a:t>            </a:t>
            </a:r>
            <a:r>
              <a:rPr lang="en-US" altLang="ko-KR" sz="2400" b="1" spc="200" dirty="0"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2400" b="1" spc="2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 홈페이지 내용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추첨방법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무작위 추출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만점자에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한함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상 품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농특산물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0729" y="515639"/>
            <a:ext cx="8867775" cy="608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교육</a:t>
            </a:r>
            <a:endParaRPr lang="en-US" altLang="ko-KR" sz="7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. 7.(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9. 25.(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 주민정보화 교육장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컴퓨터기초외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공무원정보화교육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9. 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46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내컴퓨터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활용하기외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5334" y="3284984"/>
            <a:ext cx="8143901" cy="2495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신규일반직과정 입교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31. ~ 9. 18.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합숙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비합숙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도시건축과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김태근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입교기관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 자치연수원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404664"/>
            <a:ext cx="8640960" cy="2495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지방공무원 임용후보자 장학생 선발공고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23.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선발인원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선발직렬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5334" y="260648"/>
            <a:ext cx="8789154" cy="294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보안업무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2. ~ 9. 10.(9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대상기관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및 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행정과장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점검내용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비밀문서 보관 및 이관 상태 등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보안업무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3168328"/>
            <a:ext cx="8506791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연휴기간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복무기강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14. ~ 9. 30. (17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산하 전 부서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점검방법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기획감사실과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합동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행정과장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점검사항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추석 연휴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종합대책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당면업무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추진실태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초과 근무 실태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69665" y="202641"/>
            <a:ext cx="8506791" cy="3010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18-5.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영동금요회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영동바로알기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」투어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17.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10:00 ~ 18:00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국악타운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송호관광지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영국사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노근리평화공원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와인코리아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참가인원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 내 분포한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문화유적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관광지 투어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69894" y="3140968"/>
            <a:ext cx="8856663" cy="353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공무원 한마음체육대회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9. 19.(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09:30 ~ 15:30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영동체육관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800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 산하 전 직원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경기종목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체육경기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화합경기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장기자랑등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 산하 전 직원이 함께 참여하는 화합과 친목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한마당 행사</a:t>
            </a: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332656"/>
            <a:ext cx="8286808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18-7.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기간제운용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수요조사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21. ~ 9. 25. 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면사무소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	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기간제 운용 팀장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기간제운용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수요조사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452964"/>
            <a:ext cx="7813501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충청북도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이통장연합회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체육대회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11:00~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하상주차장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08:00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출발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진천 테마공원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357736"/>
            <a:ext cx="857256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18-9.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영동군이장협의회 해외연수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베트남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캄보디아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연수내용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우수이장 해외연수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284984"/>
            <a:ext cx="842968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생신상 차려드리기</a:t>
            </a:r>
            <a:endParaRPr lang="ko-KR" altLang="en-US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12:00</a:t>
            </a:r>
            <a:endParaRPr lang="en-US" altLang="ko-KR" sz="22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죽전리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마을회관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센터장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이상희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독거노인 및 불우가정 생신상 차려드리기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404664"/>
            <a:ext cx="857256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한마음이동 자원봉사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428596" y="1196752"/>
          <a:ext cx="8358248" cy="1643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/>
                <a:gridCol w="2143140"/>
                <a:gridCol w="2000264"/>
                <a:gridCol w="2214580"/>
              </a:tblGrid>
              <a:tr h="5476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smtClean="0"/>
                        <a:t>참 여 인 원</a:t>
                      </a:r>
                      <a:endParaRPr lang="ko-KR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5476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 4.(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12:00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/>
                        <a:t>영동읍</a:t>
                      </a:r>
                      <a:r>
                        <a:rPr lang="ko-KR" altLang="en-US" sz="2000" b="1" dirty="0" smtClean="0"/>
                        <a:t> </a:t>
                      </a:r>
                      <a:r>
                        <a:rPr lang="ko-KR" altLang="en-US" sz="2000" b="1" dirty="0" err="1" smtClean="0"/>
                        <a:t>주곡리</a:t>
                      </a:r>
                      <a:endParaRPr lang="en-US" altLang="ko-KR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60</a:t>
                      </a:r>
                      <a:r>
                        <a:rPr lang="ko-KR" altLang="en-US" sz="2000" b="1" dirty="0" smtClean="0"/>
                        <a:t>여명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2000" b="1" dirty="0" smtClean="0"/>
                        <a:t>집수리</a:t>
                      </a:r>
                      <a:r>
                        <a:rPr lang="en-US" altLang="ko-KR" sz="2000" b="1" dirty="0" smtClean="0"/>
                        <a:t>, </a:t>
                      </a:r>
                      <a:r>
                        <a:rPr lang="ko-KR" altLang="en-US" sz="2000" b="1" dirty="0" err="1" smtClean="0"/>
                        <a:t>맛사지</a:t>
                      </a:r>
                      <a:r>
                        <a:rPr lang="en-US" altLang="ko-KR" sz="2000" b="1" dirty="0" smtClean="0"/>
                        <a:t>, </a:t>
                      </a:r>
                    </a:p>
                    <a:p>
                      <a:pPr algn="ctr"/>
                      <a:r>
                        <a:rPr lang="ko-KR" altLang="en-US" sz="2000" b="1" dirty="0" err="1" smtClean="0"/>
                        <a:t>행복얼굴담기</a:t>
                      </a:r>
                      <a:r>
                        <a:rPr lang="en-US" altLang="ko-KR" sz="2000" b="1" dirty="0" smtClean="0"/>
                        <a:t> </a:t>
                      </a:r>
                      <a:r>
                        <a:rPr lang="ko-KR" altLang="en-US" sz="2000" b="1" dirty="0" smtClean="0"/>
                        <a:t>등</a:t>
                      </a:r>
                      <a:endParaRPr lang="ko-KR" alt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9.18.(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12:00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/>
                        <a:t>양강면</a:t>
                      </a:r>
                      <a:r>
                        <a:rPr lang="ko-KR" altLang="en-US" sz="2000" b="1" dirty="0" smtClean="0"/>
                        <a:t> </a:t>
                      </a:r>
                      <a:r>
                        <a:rPr lang="ko-KR" altLang="en-US" sz="2000" b="1" dirty="0" err="1" smtClean="0"/>
                        <a:t>묘동리</a:t>
                      </a:r>
                      <a:endParaRPr lang="en-US" altLang="ko-KR" sz="20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60</a:t>
                      </a:r>
                      <a:r>
                        <a:rPr lang="ko-KR" altLang="en-US" sz="2000" b="1" dirty="0" smtClean="0"/>
                        <a:t>여명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308924"/>
            <a:ext cx="828680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 자원봉사 한마음대회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단양국민체육센터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화합한마당행사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360586"/>
            <a:ext cx="8572560" cy="292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18-13.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자원봉사자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권역별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순회교육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영동군자원봉사센터 교육장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행복한 자원봉사활동을 위한 건강법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452940"/>
            <a:ext cx="828680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 명절 떡 나누기 행사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~9.23.(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09:00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지하식당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자원봉사자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독거노인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취약계층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명절음식 전달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250825" y="838196"/>
          <a:ext cx="8640959" cy="573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734"/>
                <a:gridCol w="2828697"/>
                <a:gridCol w="2325560"/>
                <a:gridCol w="1136968"/>
              </a:tblGrid>
              <a:tr h="477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77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 4. 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이동빨래방 봉사</a:t>
                      </a:r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77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 7. 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황간면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9.10.(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추풍령면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9.11.(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매곡면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7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9.14.(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상촌면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7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9.15.(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용화면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7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9.17.(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학산면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7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9.18.(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양강면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7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9.24.(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양산면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7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9.25.(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심천면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7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9.30.(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용산면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60338" y="20637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950" y="96837"/>
            <a:ext cx="857250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18-15.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봉사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활동</a:t>
            </a:r>
            <a:endParaRPr lang="en-US" altLang="ko-KR" sz="28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71355</TotalTime>
  <Words>930</Words>
  <Application>Microsoft Office PowerPoint</Application>
  <PresentationFormat>화면 슬라이드 쇼(4:3)</PresentationFormat>
  <Paragraphs>150</Paragraphs>
  <Slides>12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11403</cp:revision>
  <dcterms:modified xsi:type="dcterms:W3CDTF">2015-08-27T00:16:13Z</dcterms:modified>
</cp:coreProperties>
</file>