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27" r:id="rId3"/>
    <p:sldId id="5935" r:id="rId4"/>
    <p:sldId id="5937" r:id="rId5"/>
    <p:sldId id="5936" r:id="rId6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D0D8E8"/>
    <a:srgbClr val="05AB0D"/>
    <a:srgbClr val="0000CC"/>
    <a:srgbClr val="0000FF"/>
    <a:srgbClr val="FFFF00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>
        <p:scale>
          <a:sx n="100" d="100"/>
          <a:sy n="100" d="100"/>
        </p:scale>
        <p:origin x="-2046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1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1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58" y="3233447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50" y="3233447"/>
            <a:ext cx="7945442" cy="3062751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2019-01-02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2019-01-02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2019-01-02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pic>
        <p:nvPicPr>
          <p:cNvPr id="2050" name="Picture 2" descr="D:\중요폴더\Desktop\3W9A999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940152" y="6165304"/>
          <a:ext cx="310859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8594"/>
              </a:tblGrid>
              <a:tr h="1440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행 정 과</a:t>
                      </a:r>
                      <a:endParaRPr lang="ko-KR" altLang="en-US" sz="3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653136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9-3.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확대간부 회의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24. 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17:00 </a:t>
            </a:r>
            <a:r>
              <a:rPr lang="en-US" altLang="ko-KR" sz="20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 하실 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 주재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 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620688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9-1.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동계 근로학생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활동 실시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안내교육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7. 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근로기간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1. 7. ~ 2. 1.(20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636912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9-2.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군수님 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면</a:t>
            </a:r>
            <a:r>
              <a:rPr lang="ko-KR" altLang="en-US" sz="28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연두순시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군정방향 설명 및 주민의견 청취 등 </a:t>
            </a:r>
            <a:endParaRPr lang="ko-KR" altLang="en-US" sz="20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60648"/>
            <a:ext cx="914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 공무원 맞춤형 복지점수 배정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운영기간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2019. 1. 14. ~ 11. 30.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배정인원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903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일반직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군의원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무기계약근로자 등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배정점수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958,518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= 1,000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564904"/>
            <a:ext cx="9144000" cy="420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9-5.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읍면별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새마을회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정기총회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251520" y="3284984"/>
          <a:ext cx="8640960" cy="3326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036"/>
                <a:gridCol w="2033167"/>
                <a:gridCol w="2348429"/>
                <a:gridCol w="1152128"/>
                <a:gridCol w="1800200"/>
              </a:tblGrid>
              <a:tr h="41487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구  분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일  시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장  소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인  원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비  고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6389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/>
                        <a:t>영동읍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1</a:t>
                      </a:r>
                      <a:r>
                        <a:rPr lang="en-US" altLang="ko-KR" sz="1600" b="1" dirty="0" smtClean="0"/>
                        <a:t>. 7</a:t>
                      </a:r>
                      <a:r>
                        <a:rPr lang="en-US" altLang="ko-KR" sz="1600" b="1" dirty="0" smtClean="0"/>
                        <a:t>.(</a:t>
                      </a:r>
                      <a:r>
                        <a:rPr lang="ko-KR" altLang="en-US" sz="1600" b="1" dirty="0" smtClean="0"/>
                        <a:t>월</a:t>
                      </a:r>
                      <a:r>
                        <a:rPr lang="en-US" altLang="ko-KR" sz="1600" b="1" dirty="0" smtClean="0"/>
                        <a:t>) 11:00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/>
                        <a:t>영동읍</a:t>
                      </a:r>
                      <a:r>
                        <a:rPr lang="ko-KR" altLang="en-US" sz="1600" b="1" dirty="0" smtClean="0"/>
                        <a:t> 행정복지센터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50</a:t>
                      </a:r>
                      <a:r>
                        <a:rPr lang="ko-KR" altLang="en-US" sz="1600" b="1" dirty="0" smtClean="0"/>
                        <a:t>명</a:t>
                      </a:r>
                      <a:endParaRPr lang="ko-KR" altLang="en-US" sz="1600" b="1" dirty="0"/>
                    </a:p>
                  </a:txBody>
                  <a:tcPr anchor="ctr"/>
                </a:tc>
                <a:tc rowSpan="8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2018</a:t>
                      </a:r>
                      <a:r>
                        <a:rPr lang="ko-KR" altLang="en-US" sz="1600" b="1" dirty="0" smtClean="0"/>
                        <a:t>년</a:t>
                      </a:r>
                      <a:r>
                        <a:rPr lang="ko-KR" altLang="en-US" sz="1600" b="1" baseline="0" dirty="0" smtClean="0"/>
                        <a:t> </a:t>
                      </a:r>
                      <a:r>
                        <a:rPr lang="ko-KR" altLang="en-US" sz="1600" b="1" baseline="0" dirty="0" smtClean="0"/>
                        <a:t>결산보고</a:t>
                      </a:r>
                      <a:endParaRPr lang="en-US" altLang="ko-KR" sz="1600" b="1" baseline="0" dirty="0" smtClean="0"/>
                    </a:p>
                    <a:p>
                      <a:pPr algn="ctr" latinLnBrk="1"/>
                      <a:r>
                        <a:rPr lang="ko-KR" altLang="en-US" sz="1600" b="1" baseline="0" dirty="0" smtClean="0"/>
                        <a:t>및 </a:t>
                      </a:r>
                      <a:r>
                        <a:rPr lang="ko-KR" altLang="en-US" sz="1600" b="1" baseline="0" dirty="0" smtClean="0"/>
                        <a:t>임원 선출</a:t>
                      </a:r>
                      <a:endParaRPr lang="ko-KR" altLang="en-US" sz="1600" b="1" dirty="0"/>
                    </a:p>
                  </a:txBody>
                  <a:tcPr anchor="ctr"/>
                </a:tc>
              </a:tr>
              <a:tr h="36389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/>
                        <a:t>용산면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/>
                        <a:t>1</a:t>
                      </a:r>
                      <a:r>
                        <a:rPr lang="en-US" altLang="ko-KR" sz="1600" b="1" dirty="0" smtClean="0"/>
                        <a:t>. 7</a:t>
                      </a:r>
                      <a:r>
                        <a:rPr lang="en-US" altLang="ko-KR" sz="1600" b="1" dirty="0" smtClean="0"/>
                        <a:t>.(</a:t>
                      </a:r>
                      <a:r>
                        <a:rPr lang="ko-KR" altLang="en-US" sz="1600" b="1" dirty="0" smtClean="0"/>
                        <a:t>월</a:t>
                      </a:r>
                      <a:r>
                        <a:rPr lang="en-US" altLang="ko-KR" sz="1600" b="1" dirty="0" smtClean="0"/>
                        <a:t>) 17:00</a:t>
                      </a:r>
                      <a:endParaRPr lang="ko-KR" altLang="en-US" sz="1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/>
                        <a:t>용산면</a:t>
                      </a:r>
                      <a:r>
                        <a:rPr lang="ko-KR" altLang="en-US" sz="1600" b="1" dirty="0" smtClean="0"/>
                        <a:t> 복지회관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40</a:t>
                      </a:r>
                      <a:r>
                        <a:rPr lang="ko-KR" altLang="en-US" sz="1600" b="1" dirty="0" smtClean="0"/>
                        <a:t>명</a:t>
                      </a:r>
                      <a:endParaRPr lang="ko-KR" altLang="en-US" sz="16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89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/>
                        <a:t>심천면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1</a:t>
                      </a:r>
                      <a:r>
                        <a:rPr lang="en-US" altLang="ko-KR" sz="1600" b="1" dirty="0" smtClean="0"/>
                        <a:t>. 8</a:t>
                      </a:r>
                      <a:r>
                        <a:rPr lang="en-US" altLang="ko-KR" sz="1600" b="1" dirty="0" smtClean="0"/>
                        <a:t>.(</a:t>
                      </a:r>
                      <a:r>
                        <a:rPr lang="ko-KR" altLang="en-US" sz="1600" b="1" dirty="0" smtClean="0"/>
                        <a:t>화</a:t>
                      </a:r>
                      <a:r>
                        <a:rPr lang="en-US" altLang="ko-KR" sz="1600" b="1" dirty="0" smtClean="0"/>
                        <a:t>) 10:00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심천면사무소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20</a:t>
                      </a:r>
                      <a:r>
                        <a:rPr lang="ko-KR" altLang="en-US" sz="1600" b="1" dirty="0" smtClean="0"/>
                        <a:t>명</a:t>
                      </a:r>
                      <a:endParaRPr lang="ko-KR" altLang="en-US" sz="16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89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용화면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1</a:t>
                      </a:r>
                      <a:r>
                        <a:rPr lang="en-US" altLang="ko-KR" sz="1600" b="1" dirty="0" smtClean="0"/>
                        <a:t>. 8</a:t>
                      </a:r>
                      <a:r>
                        <a:rPr lang="en-US" altLang="ko-KR" sz="1600" b="1" dirty="0" smtClean="0"/>
                        <a:t>.(</a:t>
                      </a:r>
                      <a:r>
                        <a:rPr lang="ko-KR" altLang="en-US" sz="1600" b="1" dirty="0" smtClean="0"/>
                        <a:t>화</a:t>
                      </a:r>
                      <a:r>
                        <a:rPr lang="en-US" altLang="ko-KR" sz="1600" b="1" dirty="0" smtClean="0"/>
                        <a:t>) 10:30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용화면사무소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20</a:t>
                      </a:r>
                      <a:r>
                        <a:rPr lang="ko-KR" altLang="en-US" sz="1600" b="1" dirty="0" smtClean="0"/>
                        <a:t>명</a:t>
                      </a:r>
                      <a:endParaRPr lang="ko-KR" altLang="en-US" sz="16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89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/>
                        <a:t>양산면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1</a:t>
                      </a:r>
                      <a:r>
                        <a:rPr lang="en-US" altLang="ko-KR" sz="1600" b="1" dirty="0" smtClean="0"/>
                        <a:t>. 8</a:t>
                      </a:r>
                      <a:r>
                        <a:rPr lang="en-US" altLang="ko-KR" sz="1600" b="1" dirty="0" smtClean="0"/>
                        <a:t>.(</a:t>
                      </a:r>
                      <a:r>
                        <a:rPr lang="ko-KR" altLang="en-US" sz="1600" b="1" dirty="0" smtClean="0"/>
                        <a:t>화</a:t>
                      </a:r>
                      <a:r>
                        <a:rPr lang="en-US" altLang="ko-KR" sz="1600" b="1" dirty="0" smtClean="0"/>
                        <a:t>) 11:00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양산면사무소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20</a:t>
                      </a:r>
                      <a:r>
                        <a:rPr lang="ko-KR" altLang="en-US" sz="1600" b="1" dirty="0" smtClean="0"/>
                        <a:t>명</a:t>
                      </a:r>
                      <a:endParaRPr lang="ko-KR" altLang="en-US" sz="16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89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/>
                        <a:t>매곡면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1</a:t>
                      </a:r>
                      <a:r>
                        <a:rPr lang="en-US" altLang="ko-KR" sz="1600" b="1" dirty="0" smtClean="0"/>
                        <a:t>. 9</a:t>
                      </a:r>
                      <a:r>
                        <a:rPr lang="en-US" altLang="ko-KR" sz="1600" b="1" dirty="0" smtClean="0"/>
                        <a:t>.(</a:t>
                      </a:r>
                      <a:r>
                        <a:rPr lang="ko-KR" altLang="en-US" sz="1600" b="1" dirty="0" smtClean="0"/>
                        <a:t>수</a:t>
                      </a:r>
                      <a:r>
                        <a:rPr lang="en-US" altLang="ko-KR" sz="1600" b="1" dirty="0" smtClean="0"/>
                        <a:t>) 10:30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/>
                        <a:t>매곡면사무소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30</a:t>
                      </a:r>
                      <a:r>
                        <a:rPr lang="ko-KR" altLang="en-US" sz="1600" b="1" dirty="0" smtClean="0"/>
                        <a:t>명</a:t>
                      </a:r>
                      <a:endParaRPr lang="ko-KR" altLang="en-US" sz="16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89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/>
                        <a:t>추풍령면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1</a:t>
                      </a:r>
                      <a:r>
                        <a:rPr lang="ko-KR" altLang="en-US" sz="1600" b="1" dirty="0" smtClean="0"/>
                        <a:t>월 중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추풍령면사무소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20</a:t>
                      </a:r>
                      <a:r>
                        <a:rPr lang="ko-KR" altLang="en-US" sz="1600" b="1" dirty="0" smtClean="0"/>
                        <a:t>명</a:t>
                      </a:r>
                      <a:endParaRPr lang="ko-KR" altLang="en-US" sz="16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89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/>
                        <a:t>상촌면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1</a:t>
                      </a:r>
                      <a:r>
                        <a:rPr lang="ko-KR" altLang="en-US" sz="1600" b="1" dirty="0" smtClean="0"/>
                        <a:t>월 중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/>
                        <a:t>상촌면사무소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30</a:t>
                      </a:r>
                      <a:r>
                        <a:rPr lang="ko-KR" altLang="en-US" sz="1600" b="1" dirty="0" smtClean="0"/>
                        <a:t>명</a:t>
                      </a:r>
                      <a:endParaRPr lang="ko-KR" altLang="en-US" sz="16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332656"/>
            <a:ext cx="914400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 및 사회단체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251520" y="1052736"/>
          <a:ext cx="8640960" cy="2130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944216"/>
                <a:gridCol w="2160240"/>
                <a:gridCol w="1008112"/>
                <a:gridCol w="1296144"/>
              </a:tblGrid>
              <a:tr h="21602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행 사 명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일 시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장 소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인 원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비 고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31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학산 </a:t>
                      </a:r>
                      <a:r>
                        <a:rPr lang="ko-KR" altLang="en-US" sz="1600" b="1" dirty="0" err="1" smtClean="0">
                          <a:latin typeface="+mj-lt"/>
                        </a:rPr>
                        <a:t>라이온스클럽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 </a:t>
                      </a:r>
                      <a:endParaRPr lang="en-US" altLang="ko-KR" sz="1600" b="1" dirty="0" smtClean="0">
                        <a:latin typeface="+mj-lt"/>
                      </a:endParaRPr>
                    </a:p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봉사활동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spc="-150" dirty="0" smtClean="0">
                          <a:solidFill>
                            <a:schemeClr val="tx1"/>
                          </a:solidFill>
                          <a:latin typeface="+mj-lt"/>
                        </a:rPr>
                        <a:t>1 . </a:t>
                      </a:r>
                      <a:r>
                        <a:rPr lang="en-US" altLang="ko-KR" sz="1600" b="1" spc="-150" dirty="0" smtClean="0">
                          <a:solidFill>
                            <a:schemeClr val="tx1"/>
                          </a:solidFill>
                          <a:latin typeface="+mj-lt"/>
                        </a:rPr>
                        <a:t> 8 </a:t>
                      </a:r>
                      <a:r>
                        <a:rPr lang="en-US" altLang="ko-KR" sz="1600" b="1" spc="-150" dirty="0" smtClean="0">
                          <a:solidFill>
                            <a:schemeClr val="tx1"/>
                          </a:solidFill>
                          <a:latin typeface="+mj-lt"/>
                        </a:rPr>
                        <a:t>. (</a:t>
                      </a:r>
                      <a:r>
                        <a:rPr lang="ko-KR" altLang="en-US" sz="1600" b="1" spc="-150" dirty="0" smtClean="0">
                          <a:solidFill>
                            <a:schemeClr val="tx1"/>
                          </a:solidFill>
                          <a:latin typeface="+mj-lt"/>
                        </a:rPr>
                        <a:t>화</a:t>
                      </a:r>
                      <a:r>
                        <a:rPr lang="en-US" altLang="ko-KR" sz="1600" b="1" spc="-150" dirty="0" smtClean="0">
                          <a:solidFill>
                            <a:schemeClr val="tx1"/>
                          </a:solidFill>
                          <a:latin typeface="+mj-lt"/>
                        </a:rPr>
                        <a:t>) </a:t>
                      </a:r>
                      <a:r>
                        <a:rPr lang="en-US" altLang="ko-KR" sz="1600" b="1" spc="-15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altLang="ko-KR" sz="1600" b="1" spc="-15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11:00 </a:t>
                      </a:r>
                      <a:endParaRPr lang="en-US" altLang="ko-KR" sz="1600" b="1" spc="-150" baseline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+mj-lt"/>
                        </a:rPr>
                        <a:t>학산면</a:t>
                      </a:r>
                      <a:endParaRPr lang="en-US" altLang="ko-KR" sz="1600" b="1" dirty="0" smtClean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j-lt"/>
                        </a:rPr>
                        <a:t>26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명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회장 정상근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</a:tr>
              <a:tr h="4537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대한적십자 정기총회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spc="-15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1 . </a:t>
                      </a:r>
                      <a:r>
                        <a:rPr lang="en-US" altLang="ko-KR" sz="1600" b="1" spc="-15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9 </a:t>
                      </a:r>
                      <a:r>
                        <a:rPr lang="en-US" altLang="ko-KR" sz="1600" b="1" spc="-15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 (</a:t>
                      </a:r>
                      <a:r>
                        <a:rPr lang="ko-KR" altLang="en-US" sz="1600" b="1" spc="-15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수</a:t>
                      </a:r>
                      <a:r>
                        <a:rPr lang="en-US" altLang="ko-KR" sz="1600" b="1" spc="-15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)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와인터널</a:t>
                      </a:r>
                      <a:endParaRPr lang="en-US" altLang="ko-KR" sz="1600" b="1" dirty="0" smtClean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인원미정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회장 양원기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</a:tr>
              <a:tr h="4909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+mj-lt"/>
                        </a:rPr>
                        <a:t>뉴영동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 </a:t>
                      </a:r>
                      <a:r>
                        <a:rPr lang="ko-KR" altLang="en-US" sz="1600" b="1" dirty="0" err="1" smtClean="0">
                          <a:latin typeface="+mj-lt"/>
                        </a:rPr>
                        <a:t>라이온스클럽</a:t>
                      </a:r>
                      <a:endParaRPr lang="en-US" altLang="ko-KR" sz="1600" b="1" dirty="0" smtClean="0">
                        <a:latin typeface="+mj-lt"/>
                      </a:endParaRPr>
                    </a:p>
                    <a:p>
                      <a:pPr algn="ctr" latinLnBrk="1"/>
                      <a:r>
                        <a:rPr lang="ko-KR" altLang="en-US" sz="1600" b="1" dirty="0" err="1" smtClean="0">
                          <a:latin typeface="+mj-lt"/>
                        </a:rPr>
                        <a:t>선진지견학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spc="-15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 . 26 . (</a:t>
                      </a:r>
                      <a:r>
                        <a:rPr lang="ko-KR" altLang="en-US" sz="1600" b="1" spc="-15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토</a:t>
                      </a:r>
                      <a:r>
                        <a:rPr lang="en-US" altLang="ko-KR" sz="1600" b="1" spc="-15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)</a:t>
                      </a:r>
                      <a:endParaRPr lang="en-US" altLang="ko-KR" sz="1600" b="1" kern="1200" spc="-150" baseline="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1200" spc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집결 </a:t>
                      </a:r>
                      <a:r>
                        <a:rPr lang="en-US" altLang="ko-KR" sz="1400" b="1" kern="1200" spc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1400" b="1" kern="1200" spc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하상주차장</a:t>
                      </a:r>
                      <a:endParaRPr lang="en-US" altLang="ko-KR" sz="1400" b="1" kern="1200" spc="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1200" spc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en-US" sz="1400" b="1" kern="1200" spc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400" b="1" kern="1200" spc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08:00</a:t>
                      </a:r>
                      <a:endParaRPr lang="en-US" altLang="ko-KR" sz="1400" b="1" kern="1200" spc="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담양군</a:t>
                      </a:r>
                      <a:r>
                        <a:rPr lang="en-US" altLang="ko-KR" sz="1600" b="1" dirty="0" smtClean="0">
                          <a:latin typeface="+mj-lt"/>
                        </a:rPr>
                        <a:t>, 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순천시 일원</a:t>
                      </a:r>
                      <a:endParaRPr lang="en-US" altLang="ko-KR" sz="1600" b="1" dirty="0" smtClean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인원미정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회장 김민수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284984"/>
            <a:ext cx="9144000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9-7.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주민자치협의회 정례회의 개최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797152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9-8.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명절 떡 나누기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30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여성회관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32656"/>
            <a:ext cx="9144000" cy="52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None/>
              <a:defRPr/>
            </a:pP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</a:t>
            </a: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현안업무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금요회의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/ 1.17.(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/ 38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None/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    / 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기관단체 간 발전방안 협의 등</a:t>
            </a:r>
            <a:endParaRPr lang="en-US" altLang="ko-KR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찾아가는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주민정보화교육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.(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11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.(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각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10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/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황간면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용암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리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학산면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도덕리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스마트폰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및 인터넷 활용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웹진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월호 발행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1. 16.(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수신동의자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13,654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 주요소식 및 관광지 정보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제공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293096"/>
            <a:ext cx="9144000" cy="2060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20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▣ 이달의 중점 홍보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주민정보화교육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120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읍사무소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주민정보화교육장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파워포인트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과정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</a:pPr>
            <a:endParaRPr lang="ko-KR" altLang="en-US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</a:pPr>
            <a:endParaRPr lang="ko-KR" altLang="en-US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20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73166</TotalTime>
  <Words>502</Words>
  <Application>Microsoft Office PowerPoint</Application>
  <PresentationFormat>화면 슬라이드 쇼(4:3)</PresentationFormat>
  <Paragraphs>107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11520</cp:revision>
  <dcterms:modified xsi:type="dcterms:W3CDTF">2019-01-02T08:18:06Z</dcterms:modified>
</cp:coreProperties>
</file>