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65" r:id="rId3"/>
    <p:sldId id="5966" r:id="rId4"/>
    <p:sldId id="5967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936" y="-7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8304" y="5028566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17,397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군정소식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관광지 정보 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3920" y="332656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 산하기관 순방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21.[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&lt;3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&gt;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직속기관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직원격려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기본현황 및 현안사항 청취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3920" y="2386980"/>
            <a:ext cx="854253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새올행정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데이터베이스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(DBMS)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업그레이드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</a:t>
            </a: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새올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,  e-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호조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건축행정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전자민원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작업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중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업무중단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27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2652443"/>
            <a:ext cx="9144000" cy="3224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사회단체장 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114380"/>
              </p:ext>
            </p:extLst>
          </p:nvPr>
        </p:nvGraphicFramePr>
        <p:xfrm>
          <a:off x="322513" y="3516539"/>
          <a:ext cx="7488831" cy="1947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2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77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321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영동감고을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라이온스클럽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13.(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클럽 사무실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한영화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난계로타리클럽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16.(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지전뷔페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전윤경</a:t>
                      </a:r>
                      <a:endParaRPr lang="ko-KR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뉴영동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라이온스클럽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17.(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클럽 사무실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미정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강용운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75571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주민자치센터 프로그램 운영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73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415549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149447"/>
              </p:ext>
            </p:extLst>
          </p:nvPr>
        </p:nvGraphicFramePr>
        <p:xfrm>
          <a:off x="285275" y="1279645"/>
          <a:ext cx="8318157" cy="3373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22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78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27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13.(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구탄리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산저리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756000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14.(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용암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하신안리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15.(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해평리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임산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2802412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16.(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금리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산막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17.(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박계리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80831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85203</TotalTime>
  <Words>292</Words>
  <Application>Microsoft Office PowerPoint</Application>
  <PresentationFormat>화면 슬라이드 쇼(4:3)</PresentationFormat>
  <Paragraphs>66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12102</cp:revision>
  <cp:lastPrinted>2020-07-09T04:21:10Z</cp:lastPrinted>
  <dcterms:modified xsi:type="dcterms:W3CDTF">2020-07-09T05:15:50Z</dcterms:modified>
</cp:coreProperties>
</file>