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6"/>
  </p:notesMasterIdLst>
  <p:handoutMasterIdLst>
    <p:handoutMasterId r:id="rId7"/>
  </p:handoutMasterIdLst>
  <p:sldIdLst>
    <p:sldId id="5964" r:id="rId2"/>
    <p:sldId id="5965" r:id="rId3"/>
    <p:sldId id="5966" r:id="rId4"/>
    <p:sldId id="5967" r:id="rId5"/>
  </p:sldIdLst>
  <p:sldSz cx="9144000" cy="6858000" type="screen4x3"/>
  <p:notesSz cx="9939338" cy="68072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00FF"/>
    <a:srgbClr val="00B036"/>
    <a:srgbClr val="D0D8E8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541" autoAdjust="0"/>
  </p:normalViewPr>
  <p:slideViewPr>
    <p:cSldViewPr>
      <p:cViewPr>
        <p:scale>
          <a:sx n="75" d="100"/>
          <a:sy n="75" d="100"/>
        </p:scale>
        <p:origin x="-936" y="-73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2143"/>
        <p:guide pos="3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38627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5013" y="511175"/>
            <a:ext cx="3405187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862" y="3233449"/>
            <a:ext cx="7291629" cy="306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7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48" y="3233448"/>
            <a:ext cx="7945444" cy="3062751"/>
          </a:xfrm>
          <a:noFill/>
          <a:ln/>
        </p:spPr>
        <p:txBody>
          <a:bodyPr lIns="90814" tIns="45393" rIns="90814" bIns="45393"/>
          <a:lstStyle/>
          <a:p>
            <a:pPr eaLnBrk="1" hangingPunct="1"/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942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6DECF0-2C66-40E0-8FE2-BBB1406BEB84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8110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2020-07-09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2020-07-09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2020-07-09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2020-07-09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2020-07-09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2020-07-09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2020-07-09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2020-07-09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2020-07-09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2020-07-09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2020-07-09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76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행   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645249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58304" y="5028566"/>
            <a:ext cx="8542536" cy="1424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郡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웹진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월호 발행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7239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7. 15.(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17,397</a:t>
            </a:r>
            <a:r>
              <a:rPr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군정소식</a:t>
            </a: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및 관광지 정보 등</a:t>
            </a:r>
            <a:endParaRPr lang="en-US" altLang="ko-KR" sz="2400" b="1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33920" y="332656"/>
            <a:ext cx="8542536" cy="1424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부군수님 산하기관 순방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7239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7. 21.[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] &lt;3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&gt;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직속기관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사업소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읍면</a:t>
            </a:r>
            <a:endParaRPr lang="en-US" altLang="ko-KR" sz="2400" b="1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7239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직원격려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기본현황 및 현안사항 청취</a:t>
            </a:r>
            <a:endParaRPr lang="en-US" altLang="ko-KR" sz="2400" b="1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33920" y="2386980"/>
            <a:ext cx="8542536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새올행정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데이터베이스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(DBMS)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업그레이드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7239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7. 17.(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19:00 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7. 18.(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18:00</a:t>
            </a:r>
          </a:p>
          <a:p>
            <a:pPr marL="7239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새올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,  e-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호조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건축행정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전자민원 등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Wingdings" panose="05000000000000000000" pitchFamily="2" charset="2"/>
            </a:endParaRPr>
          </a:p>
          <a:p>
            <a:pPr marL="7239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작업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중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업무중단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7239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50274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5496" y="2652443"/>
            <a:ext cx="9144000" cy="3224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및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사회단체장 이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취임식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2114380"/>
              </p:ext>
            </p:extLst>
          </p:nvPr>
        </p:nvGraphicFramePr>
        <p:xfrm>
          <a:off x="322513" y="3516539"/>
          <a:ext cx="7488831" cy="1947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025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9776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3211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1321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행  사  명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일    시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장    소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인  원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비    고</a:t>
                      </a:r>
                      <a:endParaRPr lang="ko-KR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769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err="1" smtClean="0">
                          <a:latin typeface="+mn-ea"/>
                          <a:ea typeface="+mn-ea"/>
                        </a:rPr>
                        <a:t>영동감고을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1" spc="0" dirty="0" err="1" smtClean="0">
                          <a:latin typeface="+mn-ea"/>
                          <a:ea typeface="+mn-ea"/>
                        </a:rPr>
                        <a:t>라이온스클럽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 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회장 이</a:t>
                      </a:r>
                      <a:r>
                        <a:rPr lang="en-US" altLang="ko-KR" sz="1400" b="1" spc="0" dirty="0" smtClean="0">
                          <a:latin typeface="+mn-ea"/>
                          <a:ea typeface="+mn-ea"/>
                        </a:rPr>
                        <a:t>·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취임식</a:t>
                      </a:r>
                      <a:endParaRPr lang="ko-KR" altLang="en-US" sz="1400" b="1" spc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7. 13.(</a:t>
                      </a:r>
                      <a:r>
                        <a:rPr lang="ko-KR" altLang="en-US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 18:00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클럽 사무실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dirty="0" smtClean="0">
                          <a:latin typeface="+mn-ea"/>
                          <a:ea typeface="+mn-ea"/>
                        </a:rPr>
                        <a:t>30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명</a:t>
                      </a:r>
                      <a:endParaRPr lang="ko-KR" altLang="en-US" sz="1400" b="1" spc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회장 </a:t>
                      </a:r>
                      <a:r>
                        <a:rPr lang="ko-KR" altLang="en-US" sz="1400" b="1" spc="0" dirty="0" err="1" smtClean="0">
                          <a:latin typeface="+mn-ea"/>
                          <a:ea typeface="+mn-ea"/>
                        </a:rPr>
                        <a:t>한영화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769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err="1" smtClean="0">
                          <a:latin typeface="+mn-ea"/>
                          <a:ea typeface="+mn-ea"/>
                        </a:rPr>
                        <a:t>난계로타리클럽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회장 이</a:t>
                      </a:r>
                      <a:r>
                        <a:rPr lang="en-US" altLang="ko-KR" sz="1400" b="1" spc="0" dirty="0" smtClean="0">
                          <a:latin typeface="+mn-ea"/>
                          <a:ea typeface="+mn-ea"/>
                        </a:rPr>
                        <a:t>·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취임식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dirty="0" smtClean="0">
                          <a:latin typeface="+mn-ea"/>
                          <a:ea typeface="+mn-ea"/>
                        </a:rPr>
                        <a:t>7. 16.(</a:t>
                      </a:r>
                      <a:r>
                        <a:rPr lang="ko-KR" altLang="en-US" sz="1400" b="1" dirty="0" smtClean="0">
                          <a:latin typeface="+mn-ea"/>
                          <a:ea typeface="+mn-ea"/>
                        </a:rPr>
                        <a:t>목</a:t>
                      </a:r>
                      <a:r>
                        <a:rPr lang="en-US" altLang="ko-KR" sz="1400" b="1" dirty="0" smtClean="0">
                          <a:latin typeface="+mn-ea"/>
                          <a:ea typeface="+mn-ea"/>
                        </a:rPr>
                        <a:t>) 19:00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dirty="0" err="1" smtClean="0">
                          <a:latin typeface="+mn-ea"/>
                          <a:ea typeface="+mn-ea"/>
                        </a:rPr>
                        <a:t>지전뷔페</a:t>
                      </a:r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70</a:t>
                      </a:r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명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dirty="0" smtClean="0">
                          <a:latin typeface="+mn-ea"/>
                          <a:ea typeface="+mn-ea"/>
                        </a:rPr>
                        <a:t>회장 </a:t>
                      </a:r>
                      <a:r>
                        <a:rPr lang="ko-KR" altLang="en-US" sz="1400" b="1" dirty="0" err="1" smtClean="0">
                          <a:latin typeface="+mn-ea"/>
                          <a:ea typeface="+mn-ea"/>
                        </a:rPr>
                        <a:t>전윤경</a:t>
                      </a:r>
                      <a:endParaRPr lang="ko-KR" altLang="en-US" sz="1400" b="1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769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err="1" smtClean="0">
                          <a:latin typeface="+mn-ea"/>
                          <a:ea typeface="+mn-ea"/>
                        </a:rPr>
                        <a:t>뉴영동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1" spc="0" dirty="0" err="1" smtClean="0">
                          <a:latin typeface="+mn-ea"/>
                          <a:ea typeface="+mn-ea"/>
                        </a:rPr>
                        <a:t>라이온스클럽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회장 이</a:t>
                      </a:r>
                      <a:r>
                        <a:rPr lang="en-US" altLang="ko-KR" sz="1400" b="1" spc="0" dirty="0" smtClean="0">
                          <a:latin typeface="+mn-ea"/>
                          <a:ea typeface="+mn-ea"/>
                        </a:rPr>
                        <a:t>·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취임식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7. 17.(</a:t>
                      </a:r>
                      <a:r>
                        <a:rPr lang="ko-KR" altLang="en-US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 19:00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클럽 사무실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미정</a:t>
                      </a:r>
                      <a:endParaRPr lang="ko-KR" altLang="en-US" sz="1400" b="1" spc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회장 </a:t>
                      </a:r>
                      <a:r>
                        <a:rPr lang="ko-KR" altLang="en-US" sz="1400" b="1" spc="0" dirty="0" err="1" smtClean="0">
                          <a:latin typeface="+mn-ea"/>
                          <a:ea typeface="+mn-ea"/>
                        </a:rPr>
                        <a:t>강용운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07504" y="375571"/>
            <a:ext cx="9144000" cy="2060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6-4.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郡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주민자치협의회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정례회의</a:t>
            </a:r>
            <a:endParaRPr lang="en-US" altLang="ko-KR" sz="26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7239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7. 17.(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11:00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소회의실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위원 및 고문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(14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7239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주민자치센터 프로그램 운영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5737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5496" y="415549"/>
            <a:ext cx="9144000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6-6.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郡 자원봉사센터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이동 빨래방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50000"/>
              </a:lnSpc>
              <a:defRPr/>
            </a:pP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50000"/>
              </a:lnSpc>
              <a:defRPr/>
            </a:pP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50000"/>
              </a:lnSpc>
              <a:defRPr/>
            </a:pP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kern="0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1149447"/>
              </p:ext>
            </p:extLst>
          </p:nvPr>
        </p:nvGraphicFramePr>
        <p:xfrm>
          <a:off x="285275" y="1279645"/>
          <a:ext cx="8318157" cy="33734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53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4229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0783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9270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0668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일   시</a:t>
                      </a:r>
                      <a:endParaRPr lang="ko-KR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장   소</a:t>
                      </a:r>
                      <a:endParaRPr lang="ko-KR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내   용</a:t>
                      </a:r>
                      <a:endParaRPr lang="ko-KR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비   고</a:t>
                      </a:r>
                      <a:endParaRPr lang="ko-KR" altLang="en-US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6681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7. 13.(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 10:00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심천면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구탄리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rowSpan="10"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이동빨래봉사</a:t>
                      </a:r>
                      <a:endParaRPr lang="ko-KR" altLang="en-US" sz="1400" b="1" dirty="0"/>
                    </a:p>
                  </a:txBody>
                  <a:tcPr anchor="ctr"/>
                </a:tc>
                <a:tc rowSpan="10"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각 마을당</a:t>
                      </a:r>
                      <a:endParaRPr lang="en-US" altLang="ko-KR" sz="1400" b="1" dirty="0" smtClean="0"/>
                    </a:p>
                    <a:p>
                      <a:pPr algn="ctr" latinLnBrk="1"/>
                      <a:r>
                        <a:rPr lang="en-US" altLang="ko-KR" sz="1400" b="1" dirty="0" smtClean="0"/>
                        <a:t>20</a:t>
                      </a:r>
                      <a:r>
                        <a:rPr lang="ko-KR" altLang="en-US" sz="1400" b="1" dirty="0" smtClean="0"/>
                        <a:t>가구</a:t>
                      </a:r>
                      <a:endParaRPr lang="ko-KR" altLang="en-US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6681">
                <a:tc v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용산면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산저리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67560006"/>
                  </a:ext>
                </a:extLst>
              </a:tr>
              <a:tr h="306681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7. 14.(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화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 10:00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황간면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용암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93696859"/>
                  </a:ext>
                </a:extLst>
              </a:tr>
              <a:tr h="306681">
                <a:tc v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추풍령면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하신안리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25289598"/>
                  </a:ext>
                </a:extLst>
              </a:tr>
              <a:tr h="30668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7. 15.(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수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 10:00</a:t>
                      </a:r>
                      <a:endParaRPr lang="ko-KR" altLang="en-US" sz="1400" b="1" kern="0" spc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매곡면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해평리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65863266"/>
                  </a:ext>
                </a:extLst>
              </a:tr>
              <a:tr h="3066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kern="0" spc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상촌면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임산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62802412"/>
                  </a:ext>
                </a:extLst>
              </a:tr>
              <a:tr h="306681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7. 16.(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목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 10:00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영동읍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금리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82353228"/>
                  </a:ext>
                </a:extLst>
              </a:tr>
              <a:tr h="306681">
                <a:tc v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양강면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산막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6681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7. 17.(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 10:00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용화면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월전리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6681">
                <a:tc v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학산면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박계리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6808319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85203</TotalTime>
  <Words>292</Words>
  <Application>Microsoft Office PowerPoint</Application>
  <PresentationFormat>화면 슬라이드 쇼(4:3)</PresentationFormat>
  <Paragraphs>66</Paragraphs>
  <Slides>4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6_Office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12102</cp:revision>
  <cp:lastPrinted>2020-07-09T04:21:10Z</cp:lastPrinted>
  <dcterms:modified xsi:type="dcterms:W3CDTF">2020-07-09T05:15:50Z</dcterms:modified>
</cp:coreProperties>
</file>