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7" r:id="rId3"/>
    <p:sldId id="596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708" y="-7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11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138" y="216570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정보제공 모니터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7.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황간면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경로당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 모니터 및 인터넷 설치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4720" y="2148246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담당공무원제 일제 출장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말까지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매주 수요일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 별 담당공무원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232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코로나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-19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 전달 및 재난문자동의서 추가 확보 등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0528" y="4104456"/>
            <a:ext cx="9144000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郡 자원봉사발전위원회 개최</a:t>
            </a:r>
            <a:endParaRPr lang="en-US" altLang="ko-KR" sz="26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자원봉사발전회 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7239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자원봉사센터장 연임에 따른 심의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02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2954" y="281856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자원봉사센터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376413"/>
              </p:ext>
            </p:extLst>
          </p:nvPr>
        </p:nvGraphicFramePr>
        <p:xfrm>
          <a:off x="727048" y="1073944"/>
          <a:ext cx="7572428" cy="3098932"/>
        </p:xfrm>
        <a:graphic>
          <a:graphicData uri="http://schemas.openxmlformats.org/drawingml/2006/table">
            <a:tbl>
              <a:tblPr firstRow="1" bandRow="1" bandCol="1">
                <a:tableStyleId>{5C22544A-7EE6-4342-B048-85BDC9FD1C3A}</a:tableStyleId>
              </a:tblPr>
              <a:tblGrid>
                <a:gridCol w="18150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53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75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145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20.(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장동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율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6756000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회포리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추풍령면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웅북리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388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22.(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영동읍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주곡리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23.(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관기리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지촌리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8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24.(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율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6681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심천면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장동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1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85397</TotalTime>
  <Words>184</Words>
  <Application>Microsoft Office PowerPoint</Application>
  <PresentationFormat>화면 슬라이드 쇼(4:3)</PresentationFormat>
  <Paragraphs>38</Paragraphs>
  <Slides>3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12109</cp:revision>
  <cp:lastPrinted>2020-07-09T04:21:10Z</cp:lastPrinted>
  <dcterms:modified xsi:type="dcterms:W3CDTF">2020-07-17T05:19:28Z</dcterms:modified>
</cp:coreProperties>
</file>