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18.xml" ContentType="application/vnd.openxmlformats-officedocument.them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17.xml" ContentType="application/vnd.openxmlformats-officedocument.them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68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00" r:id="rId1"/>
    <p:sldMasterId id="2147485113" r:id="rId2"/>
    <p:sldMasterId id="2147485126" r:id="rId3"/>
    <p:sldMasterId id="2147485151" r:id="rId4"/>
    <p:sldMasterId id="2147485176" r:id="rId5"/>
    <p:sldMasterId id="2147493755" r:id="rId6"/>
    <p:sldMasterId id="2147493857" r:id="rId7"/>
    <p:sldMasterId id="2147493859" r:id="rId8"/>
    <p:sldMasterId id="2147493894" r:id="rId9"/>
    <p:sldMasterId id="2147493906" r:id="rId10"/>
    <p:sldMasterId id="2147493919" r:id="rId11"/>
    <p:sldMasterId id="2147493921" r:id="rId12"/>
    <p:sldMasterId id="2147493923" r:id="rId13"/>
    <p:sldMasterId id="2147493925" r:id="rId14"/>
    <p:sldMasterId id="2147493927" r:id="rId15"/>
    <p:sldMasterId id="2147494390" r:id="rId16"/>
  </p:sldMasterIdLst>
  <p:notesMasterIdLst>
    <p:notesMasterId r:id="rId28"/>
  </p:notesMasterIdLst>
  <p:handoutMasterIdLst>
    <p:handoutMasterId r:id="rId29"/>
  </p:handoutMasterIdLst>
  <p:sldIdLst>
    <p:sldId id="5079" r:id="rId17"/>
    <p:sldId id="5130" r:id="rId18"/>
    <p:sldId id="5122" r:id="rId19"/>
    <p:sldId id="5126" r:id="rId20"/>
    <p:sldId id="5124" r:id="rId21"/>
    <p:sldId id="5118" r:id="rId22"/>
    <p:sldId id="5132" r:id="rId23"/>
    <p:sldId id="5127" r:id="rId24"/>
    <p:sldId id="5131" r:id="rId25"/>
    <p:sldId id="5123" r:id="rId26"/>
    <p:sldId id="5119" r:id="rId2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87EB23"/>
    <a:srgbClr val="FFFF00"/>
    <a:srgbClr val="0000CC"/>
    <a:srgbClr val="996633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951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68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86D7A3-8888-4F73-B24C-FD4D9B3F1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5B4A3005-6BA0-42A8-A3DE-377E5FA80D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A284FC-3816-408F-896E-436922F1C18E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0707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604C8DD9-2009-410F-8A55-054F7C89B359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0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10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11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2EDBCB79-162C-4053-8018-0F5CB659DF76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8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BC37F4C-0097-465B-B675-954F5C80E9A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9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B3FA-8AAB-45F7-A0C9-4EEBFB4056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75182-1E18-4479-AE94-B112BF8ECF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8C95-160C-44E3-9E78-51E475D75B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32469004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24690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D828627-181D-4F65-9AA7-0BB41AE990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6439-EC60-4035-AA9C-B186C80680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8282B-213C-4916-879A-17E4A0CEF4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C47FA-E514-4DC5-B129-D572B1C639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7C9C4-0D3E-43AA-BEC7-A564059A2B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2E56-671C-41CF-8765-B0F0637054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7F70-62C8-4E9B-BE6E-63055B03E8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A337-5FCF-4057-8684-6973F10297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EE97A-1CE0-400B-A541-A7C2B4FC9B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AAE27-1A72-4889-9900-4D22BDFAED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7CBBF-C7D4-4E09-B224-CA8B3E9411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6B6E7-0A54-4CC2-BE62-09ECE6F0D8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83368B5-B253-47A1-B62C-81C937DAD4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77BD-43D2-4483-9D0F-79E80C26D2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8CF5E-C71C-45DF-B1B8-EDD354D6D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3C59-286B-4444-9481-1A77B1BCBC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B58F-3772-4E37-9A53-A6666C3E81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653C9-A388-4960-A217-C2D95C43F0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8F04-AC1D-44A1-86EB-6F5F3DC232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4C37B-11DF-4449-89C9-7E293F7066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38A1E-EFB3-46EC-ADE3-62B359B133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91214-CC35-48E0-BA9B-1954911AAD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6F813-71CE-415C-859F-C82DE3AACC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E727B-591B-4189-8B17-5244E3A27A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ctr" latinLnBrk="0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ctr" latinLnBrk="0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ctr" latinLnBrk="0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F0CBD15-4812-403D-BA64-F5730DB098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14E93FF-54A1-49F2-91E4-C9A9CCD7BF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AF7E3BB-B5B9-45E3-8E42-323021ADE5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B49DD6B-7285-4567-B2A8-8376553BA2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7D8B9AC-1B9C-41E9-B8F3-5200D5EDA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AA9BE7-D831-498A-ACA2-3C88D88644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85B9E-8B64-416E-B2B5-FCDAA5121D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5C4E8F8-E356-4A72-9978-DC46DBEF97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53F5E01-1765-4E3D-A81C-9CC976702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D1E5086-FE91-442B-9DB6-DA80453086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814230F-BF0E-4F9F-8DD4-F349E601F0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A3697F8-FCA1-4326-B10D-287BBA1064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FA6D-F527-4A6F-8D68-FA9C449B63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18D48-2C83-4D6D-8D38-77B228FCC6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1D776-4369-4618-867D-C2225BACF6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5135D-7233-42DC-BB12-B80A9D3288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710A1-F3E1-4434-8ED4-0162617920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34F0-A98F-449E-91EB-A39F838276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77B34-B9FB-47D4-8EDD-9821D12229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202C-2758-46D3-B62D-B731AFB238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DE16E-E349-4BFD-9E12-BA4FAF195B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6290-6695-44C4-86BA-3395C3E457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86826-A680-4F7A-9B18-F6A04D57FF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C4AD-CB34-47A7-9487-0FAA2EDFD630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10998-D2B0-4E51-9FE2-E7BADB25B2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D121C-270D-40BC-8541-F0662F44ED99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728C1-54F4-4264-82DE-06E99113F2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F91C-60C2-4329-B1D2-72B5EAFFBF93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3AC10-3238-41B4-BC39-D67A7A2FDD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CE2ED-38BD-4429-864E-B62A13B89402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2EB28-DA17-43DB-A16F-D50004DC77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AD28-4AC6-480E-A21A-5242715DB700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9CA5C-42A1-4314-8487-7ED5C3320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D805-CB06-4EE2-8F6B-F2C31597F6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32267-B37A-4FAF-A6DE-7CDC3A3C1A0E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B1E89-C4C4-4F35-9982-86323A6FE0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065CE-D5D1-4709-A02D-D692CAC6801D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C3DEA-7EB1-4B2A-AB34-861FB52A7A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E5DEE-17B8-4E28-8062-7BC9B821D414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ABFC8-7824-460F-81A7-F9611D1751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4AE59-7018-4382-BB07-2EC38A81569E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1935-7E6D-441A-B431-7058A93355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7C4E-33FE-4BF3-A2C8-F810933ECEB2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8D1E3-870E-4C4D-A28C-1E24F830C6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E0E2-2E8D-48F6-925E-9FE5A1440385}" type="datetimeFigureOut">
              <a:rPr lang="ko-KR" altLang="en-US"/>
              <a:pPr>
                <a:defRPr/>
              </a:pPr>
              <a:t>2012-11-30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D8D15-D4D5-4776-AA92-F01DBA0DED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15000"/>
                  </a:lnSpc>
                  <a:spcBef>
                    <a:spcPct val="20000"/>
                  </a:spcBef>
                  <a:buClr>
                    <a:srgbClr val="3333CC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15000"/>
                </a:lnSpc>
                <a:spcBef>
                  <a:spcPct val="20000"/>
                </a:spcBef>
                <a:buClr>
                  <a:srgbClr val="3333CC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5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  <a:defRPr/>
            </a:pPr>
            <a:endParaRPr lang="ko-KR" altLang="en-US" sz="28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96F0B54-BC78-4277-AE2C-B1C4D4C884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Font typeface="Wingdings" pitchFamily="2" charset="2"/>
                  <a:buChar char="q"/>
                  <a:defRPr/>
                </a:pPr>
                <a:endParaRPr lang="ko-KR" altLang="en-US" sz="24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 typeface="Wingdings" pitchFamily="2" charset="2"/>
                <a:buChar char="q"/>
                <a:defRPr/>
              </a:pPr>
              <a:endParaRPr lang="ko-KR" altLang="en-US" sz="24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ko-KR" altLang="en-US" sz="2400" b="1">
              <a:solidFill>
                <a:srgbClr val="FFFF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BEE2BC6-E5AF-43C0-8566-10342A67EA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rgbClr val="FFFFFF"/>
                  </a:buClr>
                  <a:buFont typeface="Wingdings" pitchFamily="2" charset="2"/>
                  <a:buNone/>
                  <a:defRPr/>
                </a:pPr>
                <a:endParaRPr lang="ko-KR" altLang="en-US" sz="2400" b="1">
                  <a:solidFill>
                    <a:srgbClr val="FFFF66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buClr>
                  <a:srgbClr val="FFFFFF"/>
                </a:buClr>
                <a:buFont typeface="Wingdings" pitchFamily="2" charset="2"/>
                <a:buNone/>
                <a:defRPr/>
              </a:pPr>
              <a:endParaRPr lang="ko-KR" altLang="en-US" sz="2400" b="1">
                <a:solidFill>
                  <a:srgbClr val="FFFF66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defRPr/>
            </a:pPr>
            <a:endParaRPr lang="ko-KR" altLang="en-US" sz="2400" b="1">
              <a:solidFill>
                <a:srgbClr val="FFFF6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F24F196-A27A-4E73-BF76-0831119E1B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 pitchFamily="2" charset="2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B7BD2B7-5D91-4210-866B-5037F102F1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A3F2A-A8E8-4D1E-B95F-06674F74B3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8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8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8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8378C1B-DDD5-432D-9417-F10DBF92AD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3200" b="1">
                  <a:solidFill>
                    <a:srgbClr val="FFFF00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20000"/>
                </a:lnSpc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3200" b="1">
                <a:solidFill>
                  <a:srgbClr val="FFFF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3200" b="1">
              <a:solidFill>
                <a:srgbClr val="FFFF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508A4E-6BFC-4CAE-95AD-5F32E79143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ko-KR" altLang="en-US" sz="4400">
              <a:solidFill>
                <a:srgbClr val="333399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52400" y="838200"/>
            <a:ext cx="8839200" cy="5257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endParaRPr lang="ko-KR" altLang="en-US" sz="2800" b="1">
              <a:solidFill>
                <a:srgbClr val="FFCF01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rgbClr val="FFFF00"/>
                  </a:buClr>
                  <a:buSzPct val="60000"/>
                  <a:buFont typeface="Monotype Sorts"/>
                  <a:buNone/>
                  <a:defRPr/>
                </a:pPr>
                <a:endParaRPr lang="ko-KR" altLang="en-US" sz="2000" b="1">
                  <a:solidFill>
                    <a:srgbClr val="003366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/>
                <a:buNone/>
                <a:defRPr/>
              </a:pPr>
              <a:endParaRPr lang="ko-KR" altLang="en-US" sz="2000" b="1">
                <a:solidFill>
                  <a:srgbClr val="003366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  <a:sym typeface="Symbol" pitchFamily="18" charset="2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7057625-E363-492F-8AB6-FC97A02C9E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Clr>
                    <a:srgbClr val="FFFFFF"/>
                  </a:buClr>
                  <a:buSzPct val="60000"/>
                  <a:buFont typeface="Wingdings" pitchFamily="2" charset="2"/>
                  <a:buNone/>
                  <a:defRPr/>
                </a:pPr>
                <a:endParaRPr lang="ko-KR" altLang="en-US" sz="2000" b="1">
                  <a:solidFill>
                    <a:srgbClr val="FFFFFF"/>
                  </a:solidFill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FFFFFF"/>
                </a:buClr>
                <a:buSzPct val="60000"/>
                <a:buFont typeface="Wingdings" pitchFamily="2" charset="2"/>
                <a:buNone/>
                <a:defRPr/>
              </a:pPr>
              <a:endParaRPr lang="ko-KR" altLang="en-US" sz="2000" b="1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2400" b="1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7496C02-5670-4989-8D8D-4E5B96E14A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70B07AA-B73C-4CBC-BF4A-4894C1B79B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48BAF-CF77-4EAD-B493-86552FFCC6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FCE1F-9444-4D59-8D6C-B9756B6E9E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69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70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71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72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73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74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7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6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67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DE21B498-3B21-4997-AAC9-B45D2E3B1A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36" r:id="rId1"/>
    <p:sldLayoutId id="2147494337" r:id="rId2"/>
    <p:sldLayoutId id="2147494338" r:id="rId3"/>
    <p:sldLayoutId id="2147494339" r:id="rId4"/>
    <p:sldLayoutId id="2147494340" r:id="rId5"/>
    <p:sldLayoutId id="2147494341" r:id="rId6"/>
    <p:sldLayoutId id="2147494342" r:id="rId7"/>
    <p:sldLayoutId id="2147494343" r:id="rId8"/>
    <p:sldLayoutId id="2147494344" r:id="rId9"/>
    <p:sldLayoutId id="2147494345" r:id="rId10"/>
    <p:sldLayoutId id="214749434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2425FFED-1F07-4375-AA04-F8A292AF34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6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69CEEC12-44FF-43B0-B454-3E933D27C5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7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3352B171-6FE6-46DF-9DA4-65D03523C4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8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9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D287AD32-AA81-4704-BC78-B237276308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10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fld id="{5CBFB690-43DB-48BD-946A-3077EEF04E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11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46632E45-1EEE-4A05-BF90-55D0025853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91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324679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24679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24679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5A0B3677-77C8-4DB7-B4D4-18351BA753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47" r:id="rId1"/>
    <p:sldLayoutId id="2147494348" r:id="rId2"/>
    <p:sldLayoutId id="2147494349" r:id="rId3"/>
    <p:sldLayoutId id="2147494350" r:id="rId4"/>
    <p:sldLayoutId id="2147494351" r:id="rId5"/>
    <p:sldLayoutId id="2147494352" r:id="rId6"/>
    <p:sldLayoutId id="2147494353" r:id="rId7"/>
    <p:sldLayoutId id="2147494354" r:id="rId8"/>
    <p:sldLayoutId id="2147494355" r:id="rId9"/>
    <p:sldLayoutId id="2147494356" r:id="rId10"/>
    <p:sldLayoutId id="2147494357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 latinLnBrk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CE90C656-F121-44DC-A057-05A97E1035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58" r:id="rId1"/>
    <p:sldLayoutId id="2147494359" r:id="rId2"/>
    <p:sldLayoutId id="2147494360" r:id="rId3"/>
    <p:sldLayoutId id="2147494361" r:id="rId4"/>
    <p:sldLayoutId id="2147494362" r:id="rId5"/>
    <p:sldLayoutId id="2147494363" r:id="rId6"/>
    <p:sldLayoutId id="2147494364" r:id="rId7"/>
    <p:sldLayoutId id="2147494365" r:id="rId8"/>
    <p:sldLayoutId id="2147494366" r:id="rId9"/>
    <p:sldLayoutId id="2147494367" r:id="rId10"/>
    <p:sldLayoutId id="2147494368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fld id="{017414E8-077D-47D2-987F-FE65DC372A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69" r:id="rId1"/>
    <p:sldLayoutId id="2147494370" r:id="rId2"/>
    <p:sldLayoutId id="2147494371" r:id="rId3"/>
    <p:sldLayoutId id="2147494372" r:id="rId4"/>
    <p:sldLayoutId id="2147494373" r:id="rId5"/>
    <p:sldLayoutId id="2147494374" r:id="rId6"/>
    <p:sldLayoutId id="2147494375" r:id="rId7"/>
    <p:sldLayoutId id="2147494376" r:id="rId8"/>
    <p:sldLayoutId id="2147494377" r:id="rId9"/>
    <p:sldLayoutId id="2147494378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3B340FFE-DB05-42E1-B0F3-A6EAA2911C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79" r:id="rId1"/>
    <p:sldLayoutId id="2147494380" r:id="rId2"/>
    <p:sldLayoutId id="2147494381" r:id="rId3"/>
    <p:sldLayoutId id="2147494382" r:id="rId4"/>
    <p:sldLayoutId id="2147494383" r:id="rId5"/>
    <p:sldLayoutId id="2147494384" r:id="rId6"/>
    <p:sldLayoutId id="2147494385" r:id="rId7"/>
    <p:sldLayoutId id="2147494386" r:id="rId8"/>
    <p:sldLayoutId id="2147494387" r:id="rId9"/>
    <p:sldLayoutId id="2147494388" r:id="rId10"/>
    <p:sldLayoutId id="214749438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3AA56AF-A833-4112-9C8B-E0B9ED428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392" r:id="rId1"/>
    <p:sldLayoutId id="2147494393" r:id="rId2"/>
    <p:sldLayoutId id="2147494394" r:id="rId3"/>
    <p:sldLayoutId id="2147494395" r:id="rId4"/>
    <p:sldLayoutId id="2147494396" r:id="rId5"/>
    <p:sldLayoutId id="2147494397" r:id="rId6"/>
    <p:sldLayoutId id="2147494398" r:id="rId7"/>
    <p:sldLayoutId id="2147494399" r:id="rId8"/>
    <p:sldLayoutId id="2147494400" r:id="rId9"/>
    <p:sldLayoutId id="2147494401" r:id="rId10"/>
    <p:sldLayoutId id="214749440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4501BB26-CEB3-4CC9-BC4C-6A18EE8D23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3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50E9C400-9A52-421C-B23B-49CC0D4F98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4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1C1C1C"/>
                </a:solidFill>
                <a:latin typeface="+mj-lt"/>
                <a:ea typeface="+mj-ea"/>
              </a:defRPr>
            </a:lvl1pPr>
          </a:lstStyle>
          <a:p>
            <a:pPr>
              <a:defRPr/>
            </a:pPr>
            <a:fld id="{0AB4C93D-0245-44FD-A1B6-975546D206C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405" r:id="rId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Arial" pitchFamily="34" charset="0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Arial" pitchFamily="34" charset="0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itchFamily="34" charset="0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682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 치 행 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05064"/>
            <a:ext cx="91440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19-18.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곶감축제 홍보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웹진 발행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발  행  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13.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곶감축제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12. 17. (12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수신 인원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10,200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곶감축제 행사 홍보 및 군정 주요소식 제공</a:t>
            </a:r>
            <a:endParaRPr kumimoji="0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19-17.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인터넷정보검색대회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13.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12. 23.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참가   자격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전국 네티즌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참가   방법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홈페이지에 게시된 검색대회 문제 풀이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출제 내용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영동군 및 곶감축제 관련 사항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추첨   방법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만점자에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한하여 무작위 추출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당첨발표일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26.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 공지사항 게시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   상   품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 곶감 세트 </a:t>
            </a:r>
            <a:r>
              <a:rPr kumimoji="0"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(※</a:t>
            </a:r>
            <a:r>
              <a:rPr kumimoji="0"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택배 개별 배송</a:t>
            </a:r>
            <a:r>
              <a:rPr kumimoji="0"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3" y="116632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상설 주민정보화 교육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:  12. 3.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12. 21.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교육인원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90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교육과정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엑셀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2007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과정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ChangeArrowheads="1"/>
          </p:cNvSpPr>
          <p:nvPr/>
        </p:nvSpPr>
        <p:spPr bwMode="auto">
          <a:xfrm>
            <a:off x="0" y="0"/>
            <a:ext cx="91440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대통령선거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법정사무 추진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12.  5.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까지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책자형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선거공보 발송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 5. ~12. 10. 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재외투표소 투표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12. 10.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부재자 투표용지 발송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10.             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선거인명부 확정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12. 12.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투표안내문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전단형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선거공보 발송</a:t>
            </a:r>
            <a:endParaRPr lang="ko-KR" altLang="en-US" sz="21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13. ~12. 14. 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부재자투표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영신중학교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예지관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17.             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간사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투표관리관 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19.             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투표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투표소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대회의실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717032"/>
            <a:ext cx="9144000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19-2.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2012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정년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명예 퇴임식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27.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11:00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정년퇴임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명예퇴임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정년퇴임자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김숙란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양윤석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장왕진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김희섭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윤의현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명예퇴임자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김정환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치사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훈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포장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2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공로패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기념메달 전달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19-3. 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실과소장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12. 28.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 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군정 주요 현안사항 전달 및 읍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면 건의사항 청취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3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후 저녁만찬 예정</a:t>
            </a:r>
            <a:endParaRPr lang="en-US" altLang="ko-KR" sz="23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501008"/>
            <a:ext cx="91805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공무원 제안심사위원회 개최</a:t>
            </a:r>
            <a:endParaRPr lang="ko-KR" altLang="en-US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       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군정조정위원회 대행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 부서별 제안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추천건에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대한 심사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56992"/>
            <a:ext cx="91440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중견간부 양성과정 장기교육 수료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14.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10:00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자치연수원 대강당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자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급 정남용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재무과 경리팀장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급 장우진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환경과 자원순환팀장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급 김순배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주민생활지원팀장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3" y="188640"/>
            <a:ext cx="918051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13.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55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기관단체간 발전방안 협의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1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기록물 폐기를 위한 보존기간 만료기록물 전수조사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12.  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20.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전부서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  사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서무팀장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보존기간이 경과된 기록물 전수조사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212976"/>
            <a:ext cx="9143999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 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주민자치센터 프로그램 발표회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3933056"/>
          <a:ext cx="8064896" cy="24302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1171"/>
                <a:gridCol w="2122341"/>
                <a:gridCol w="990426"/>
                <a:gridCol w="2546809"/>
                <a:gridCol w="1344149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읍면명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  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  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  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  고</a:t>
                      </a:r>
                      <a:endParaRPr lang="ko-KR" altLang="en-US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영동읍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12. 21. (</a:t>
                      </a:r>
                      <a:r>
                        <a:rPr lang="ko-KR" altLang="en-US" dirty="0" smtClean="0"/>
                        <a:t>금</a:t>
                      </a:r>
                      <a:r>
                        <a:rPr lang="en-US" altLang="ko-KR" dirty="0" smtClean="0"/>
                        <a:t>) 16:00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250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읍사무소</a:t>
                      </a:r>
                      <a:r>
                        <a:rPr lang="ko-KR" altLang="en-US" dirty="0" smtClean="0"/>
                        <a:t> 대회의실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양산면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12. 27. (</a:t>
                      </a:r>
                      <a:r>
                        <a:rPr lang="ko-KR" altLang="en-US" dirty="0" smtClean="0"/>
                        <a:t>목</a:t>
                      </a:r>
                      <a:r>
                        <a:rPr lang="en-US" altLang="ko-KR" dirty="0" smtClean="0"/>
                        <a:t>) 14:00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면사무소 대회의실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심천면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12. 26. (</a:t>
                      </a:r>
                      <a:r>
                        <a:rPr lang="ko-KR" altLang="en-US" dirty="0" smtClean="0"/>
                        <a:t>수</a:t>
                      </a:r>
                      <a:r>
                        <a:rPr lang="en-US" altLang="ko-KR" dirty="0" smtClean="0"/>
                        <a:t>) 14:00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</a:t>
                      </a:r>
                      <a:r>
                        <a:rPr lang="ko-KR" altLang="en-US" dirty="0" smtClean="0"/>
                        <a:t>명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난계국악기체험전수관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3" y="188640"/>
            <a:ext cx="9180513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연말 시상식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28.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15:00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공무원 및 민간인 표창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과장 배석</a:t>
            </a:r>
            <a:endParaRPr lang="en-US" altLang="ko-KR" sz="21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56992"/>
            <a:ext cx="9144000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19-10. 2012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종무식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12. 31.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및 의회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종무식 후 송년다과회 개최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사업소 및 읍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면은 자체실정에 맞게 추진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3" y="188640"/>
            <a:ext cx="9180513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행정정보공표목록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 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12. 14.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상수도사업소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  검  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업무담당자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1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홈페이지의 부서별 행정정보공표 목록정비 결과 점검</a:t>
            </a:r>
            <a:endParaRPr lang="en-US" altLang="ko-KR" sz="21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356992"/>
            <a:ext cx="9144000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공무원노사관계 관리자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12. 10. ~ 12. 11.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자치연수원 대강당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 팀장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10.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11.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 및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공무원노사관계 이해와 발전방안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통영시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오산시 배드민턴동호회 친선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교류전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12.  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10:30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통영시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오산시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우리군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통영시장 참석 예정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친선경기 후 저녁만찬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19-14.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2012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4/4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영유아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직장보육수당 신청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신청 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3.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12. 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세이하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자녀를 둔 직원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청원경찰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육아휴직자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포함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신청 방법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 부서 서무담당자가 일괄 취합 신청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  급  액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연령별 월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정부보육료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단가의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60%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해외테마연수 결과 발표회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12.  13.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15:00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  표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테마연수 참가자 및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해외테마연수 결과 및 군정제안서 발표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19-16.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맞춤형복지포인트 온라인 이용 마감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  감  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12. 17.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18:00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(※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오프라인 사용 기 마감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11.30.)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군산하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전 직원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무기계약직근로자 사용부서는 해당 직원 잔여 복지포인트 사용 독려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마감일 전 잔여 복지포인트 사용 및 소명신청 완료 </a:t>
            </a:r>
            <a:endParaRPr lang="en-US" altLang="ko-KR" sz="2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ctr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ctr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6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76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8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88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89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1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0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0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91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1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92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92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71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71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1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18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조화">
  <a:themeElements>
    <a:clrScheme name="1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1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533400" marR="0" indent="-533400" algn="ctr" defTabSz="914400" rtl="0" eaLnBrk="1" fontAlgn="base" latinLnBrk="1" hangingPunct="1">
          <a:lnSpc>
            <a:spcPct val="50000"/>
          </a:lnSpc>
          <a:spcBef>
            <a:spcPct val="5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  <a:spAutoFit/>
      </a:bodyPr>
      <a:lstStyle>
        <a:defPPr marL="533400" marR="0" indent="-533400" algn="ctr" defTabSz="914400" rtl="0" eaLnBrk="1" fontAlgn="base" latinLnBrk="1" hangingPunct="1">
          <a:lnSpc>
            <a:spcPct val="50000"/>
          </a:lnSpc>
          <a:spcBef>
            <a:spcPct val="5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7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7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15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15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None/>
          <a:tabLst>
            <a:tab pos="4953000" algn="l"/>
          </a:tabLst>
          <a:defRPr kumimoji="1" lang="ko-KR" altLang="en-US" sz="2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9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q"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q"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4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64_조화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just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914400" marR="0" indent="-457200" algn="just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HY헤드라인M" pitchFamily="18" charset="-127"/>
            <a:ea typeface="HY헤드라인M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66789</TotalTime>
  <Words>1124</Words>
  <Application>Microsoft Office PowerPoint</Application>
  <PresentationFormat>화면 슬라이드 쇼(4:3)</PresentationFormat>
  <Paragraphs>169</Paragraphs>
  <Slides>11</Slides>
  <Notes>11</Notes>
  <HiddenSlides>0</HiddenSlides>
  <MMClips>0</MMClips>
  <ScaleCrop>false</ScaleCrop>
  <HeadingPairs>
    <vt:vector size="4" baseType="variant">
      <vt:variant>
        <vt:lpstr>테마</vt:lpstr>
      </vt:variant>
      <vt:variant>
        <vt:i4>16</vt:i4>
      </vt:variant>
      <vt:variant>
        <vt:lpstr>슬라이드 제목</vt:lpstr>
      </vt:variant>
      <vt:variant>
        <vt:i4>11</vt:i4>
      </vt:variant>
    </vt:vector>
  </HeadingPairs>
  <TitlesOfParts>
    <vt:vector size="27" baseType="lpstr">
      <vt:lpstr>4_조화</vt:lpstr>
      <vt:lpstr>5_조화</vt:lpstr>
      <vt:lpstr>6_조화</vt:lpstr>
      <vt:lpstr>9_조화</vt:lpstr>
      <vt:lpstr>10_조화</vt:lpstr>
      <vt:lpstr>Office 테마</vt:lpstr>
      <vt:lpstr>27_조화</vt:lpstr>
      <vt:lpstr>39_조화</vt:lpstr>
      <vt:lpstr>64_조화</vt:lpstr>
      <vt:lpstr>76_조화</vt:lpstr>
      <vt:lpstr>88_조화</vt:lpstr>
      <vt:lpstr>89_조화</vt:lpstr>
      <vt:lpstr>90_조화</vt:lpstr>
      <vt:lpstr>91_조화</vt:lpstr>
      <vt:lpstr>92_조화</vt:lpstr>
      <vt:lpstr>71_조화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10479</cp:revision>
  <dcterms:modified xsi:type="dcterms:W3CDTF">2012-11-30T08:36:59Z</dcterms:modified>
</cp:coreProperties>
</file>