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5918" r:id="rId2"/>
    <p:sldId id="5912" r:id="rId3"/>
    <p:sldId id="5910" r:id="rId4"/>
    <p:sldId id="5913" r:id="rId5"/>
    <p:sldId id="5914" r:id="rId6"/>
    <p:sldId id="5915" r:id="rId7"/>
    <p:sldId id="5916" r:id="rId8"/>
    <p:sldId id="5917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7B71EDF-BB75-4FD3-A3EA-F4AB7A0328C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12F78FC-F07C-4847-A9E2-090B202AEFF0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619250" y="1857375"/>
            <a:ext cx="6337126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  정 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9512" y="3212976"/>
            <a:ext cx="8964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공무원 한마음체육대회 대표자 회의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8. 13.(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17:00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주무팀장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부읍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면장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공무원  한마음체육대회 실무 회의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대진표추첨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6632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부시장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현안 토론 및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건의사항 발표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60648"/>
            <a:ext cx="6786610" cy="229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광복절 경축행사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15.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~ 13:00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예술의전당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대공연장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광복회원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2708920"/>
            <a:ext cx="7572397" cy="372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광복절 태극기 달기 운동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아파트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 </a:t>
            </a:r>
            <a:r>
              <a:rPr lang="ko-KR" altLang="en-US" sz="1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서무팀장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소재지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 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국기게양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 경로당 국기 게양 및 관리 상태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아파트별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태극기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게양률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813550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영동군↔서대문구 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생생교류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문화체험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포도축제기간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축제장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비단강숲마을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서대문구 초등학교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5~6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학년 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축제장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체험 및 국악기 연수체험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4624"/>
            <a:ext cx="8358188" cy="398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을지연습 비상소집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소집일시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시간 미정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산하 전 직원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발령방법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사전예고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SMS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에 의한 발령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응소장소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의회사무과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 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응소시간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비상발령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시간 이내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50825" y="3991717"/>
          <a:ext cx="8569647" cy="265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342"/>
                <a:gridCol w="2555057"/>
                <a:gridCol w="2556663"/>
                <a:gridCol w="1127585"/>
              </a:tblGrid>
              <a:tr h="3452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638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 3. (</a:t>
                      </a:r>
                      <a:r>
                        <a:rPr lang="ko-KR" altLang="en-US" sz="2000" b="1" dirty="0" smtClean="0"/>
                        <a:t>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조심리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이동빨래방 봉사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226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 6. 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산저리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8.13.(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난곡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8.14.(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관리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36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8.17.(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장척리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60338" y="20637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3250577"/>
            <a:ext cx="8572500" cy="66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활동</a:t>
            </a:r>
            <a:endParaRPr lang="en-US" altLang="ko-KR" sz="28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16594"/>
            <a:ext cx="8572560" cy="2996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충북지구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JC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회원 및 가족 체육대회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육군종합행정학교 영외운동장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충북지구 청년회의소 회원 및 가족 체육대회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338" y="254828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19854"/>
            <a:ext cx="8572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활동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34160" y="707226"/>
          <a:ext cx="8640959" cy="591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34"/>
                <a:gridCol w="2845362"/>
                <a:gridCol w="2308895"/>
                <a:gridCol w="1136968"/>
              </a:tblGrid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8.20.(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유곡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이동빨래방 봉사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8.21.(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남전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8.24.(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월전리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8.27.(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장항리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8.28.(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원당리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8.31.(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) 09:00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단전리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 4. 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추풍령면</a:t>
                      </a:r>
                      <a:endParaRPr lang="ko-KR" altLang="en-US" sz="20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/>
                        <a:t>이동목욕 봉사</a:t>
                      </a: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8.11.(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심천면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8.18.(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상촌면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8.22.(</a:t>
                      </a:r>
                      <a:r>
                        <a:rPr lang="ko-KR" altLang="en-US" sz="2000" b="1" dirty="0" smtClean="0"/>
                        <a:t>토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o-KR" altLang="en-US" sz="2000" b="1" dirty="0" smtClean="0">
                          <a:latin typeface="+mn-ea"/>
                          <a:ea typeface="+mn-ea"/>
                        </a:rPr>
                        <a:t>용화면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en-US" altLang="ko-KR" sz="2000" b="1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baseline="0" dirty="0" err="1" smtClean="0">
                          <a:latin typeface="+mn-ea"/>
                          <a:ea typeface="+mn-ea"/>
                        </a:rPr>
                        <a:t>학산면</a:t>
                      </a:r>
                      <a:endParaRPr lang="ko-KR" altLang="en-US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2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8.25.(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en-US" altLang="ko-KR" sz="20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 err="1" smtClean="0">
                          <a:latin typeface="+mn-ea"/>
                          <a:ea typeface="+mn-ea"/>
                        </a:rPr>
                        <a:t>용산면</a:t>
                      </a:r>
                      <a:endParaRPr lang="ko-KR" altLang="en-US" sz="20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140968"/>
            <a:ext cx="8643937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 웹진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포도축제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홍보 웹진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12,520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포도축제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주요행사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공연정보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188640"/>
            <a:ext cx="814387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인터넷정보검색대회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참가자격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제한없음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참가방법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홈페이지에 게재된 검색대회 문제 풀이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출제범위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포도축제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관련사항 및 군 홈페이지 내용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추첨방법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무작위 추출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만점자에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한함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상 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188640"/>
            <a:ext cx="8867775" cy="608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교육</a:t>
            </a:r>
            <a:endParaRPr lang="en-US" altLang="ko-KR" sz="7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 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 . 21.(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 주민정보화 교육장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인터넷활용외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파워포인트 실무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70257</TotalTime>
  <Words>730</Words>
  <Application>Microsoft Office PowerPoint</Application>
  <PresentationFormat>화면 슬라이드 쇼(4:3)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11223</cp:revision>
  <dcterms:modified xsi:type="dcterms:W3CDTF">2015-07-30T07:23:37Z</dcterms:modified>
</cp:coreProperties>
</file>