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11" r:id="rId2"/>
    <p:sldId id="5915" r:id="rId3"/>
    <p:sldId id="591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3" autoAdjust="0"/>
    <p:restoredTop sz="99679" autoAdjust="0"/>
  </p:normalViewPr>
  <p:slideViewPr>
    <p:cSldViewPr>
      <p:cViewPr varScale="1">
        <p:scale>
          <a:sx n="94" d="100"/>
          <a:sy n="94" d="100"/>
        </p:scale>
        <p:origin x="-852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8374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137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4" y="4721225"/>
            <a:ext cx="5441633" cy="4471988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286490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-39542"/>
            <a:ext cx="91440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중견간부양성과정 교육 수료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자치연수원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정승원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박종화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김현호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36" y="4653136"/>
            <a:ext cx="857256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구내식당운영위원회 임시회의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주무팀장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구내식당 직원 급여 및 식대인상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36" y="2852936"/>
            <a:ext cx="857256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폐기대상 기록물 현장 파쇄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8:30~18:00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농협 옆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맑은 고딕"/>
                <a:ea typeface="맑은 고딕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면사무소 본청으로 인계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3040" y="1340768"/>
            <a:ext cx="857256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영동군정자문단 행정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‧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복지분과 간담회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400" b="1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복지분과위원 및 관련부서장 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732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6512" y="188640"/>
            <a:ext cx="9144000" cy="254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295241"/>
              </p:ext>
            </p:extLst>
          </p:nvPr>
        </p:nvGraphicFramePr>
        <p:xfrm>
          <a:off x="159192" y="1079120"/>
          <a:ext cx="8640959" cy="1468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833829"/>
                <a:gridCol w="1714512"/>
                <a:gridCol w="928694"/>
                <a:gridCol w="1571636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47855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2019</a:t>
                      </a:r>
                      <a:r>
                        <a:rPr lang="en-US" altLang="ko-KR" sz="1400" b="1" spc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baseline="0" dirty="0" err="1" smtClean="0">
                          <a:latin typeface="+mn-ea"/>
                          <a:ea typeface="+mn-ea"/>
                        </a:rPr>
                        <a:t>신통일한국시대</a:t>
                      </a:r>
                      <a:r>
                        <a:rPr lang="ko-KR" altLang="en-US" sz="1400" b="1" spc="0" baseline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baseline="0" dirty="0" smtClean="0">
                          <a:latin typeface="+mn-ea"/>
                          <a:ea typeface="+mn-ea"/>
                        </a:rPr>
                        <a:t>통일안보 강연회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13.(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10:00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아모르아트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층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회장 신현오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855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201</a:t>
                      </a:r>
                      <a:r>
                        <a:rPr lang="en-US" altLang="ko-KR" sz="1400" b="1" spc="0" baseline="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lang="ko-KR" altLang="en-US" sz="1400" b="1" spc="0" baseline="0" dirty="0" smtClean="0">
                          <a:latin typeface="+mn-ea"/>
                          <a:ea typeface="+mn-ea"/>
                        </a:rPr>
                        <a:t>년 주민자치위원 </a:t>
                      </a:r>
                      <a:endParaRPr lang="en-US" altLang="ko-KR" sz="1400" b="1" spc="0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baseline="0" dirty="0" smtClean="0">
                          <a:latin typeface="+mn-ea"/>
                          <a:ea typeface="+mn-ea"/>
                        </a:rPr>
                        <a:t>역량강화 워크숍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13.(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13:30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특강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와인터널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이벤트홀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아모르아트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130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주민자치위원장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 최 영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85966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72757</TotalTime>
  <Words>180</Words>
  <Application>Microsoft Office PowerPoint</Application>
  <PresentationFormat>화면 슬라이드 쇼(4:3)</PresentationFormat>
  <Paragraphs>36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11362</cp:revision>
  <cp:lastPrinted>2019-12-05T04:15:41Z</cp:lastPrinted>
  <dcterms:modified xsi:type="dcterms:W3CDTF">2019-12-05T07:49:33Z</dcterms:modified>
</cp:coreProperties>
</file>