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595" r:id="rId2"/>
    <p:sldId id="7910" r:id="rId3"/>
    <p:sldId id="7918" r:id="rId4"/>
    <p:sldId id="7920" r:id="rId5"/>
    <p:sldId id="7917" r:id="rId6"/>
    <p:sldId id="7916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75" d="100"/>
          <a:sy n="75" d="100"/>
        </p:scale>
        <p:origin x="-432" y="-4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154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154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5"/>
            <a:ext cx="5434017" cy="4466274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2020-02-03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2020. 2.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2. 29.)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194752"/>
              </p:ext>
            </p:extLst>
          </p:nvPr>
        </p:nvGraphicFramePr>
        <p:xfrm>
          <a:off x="6551336" y="0"/>
          <a:ext cx="2627784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784"/>
              </a:tblGrid>
              <a:tr h="4766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617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7013" y="2492896"/>
            <a:ext cx="831272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후생복지기구 정기회의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주무팀장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친목회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직장금고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구내식당 결산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9713" y="4431294"/>
            <a:ext cx="831272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산업안전보건위원회 회의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산업안전보건위원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안전보건관리규정 심의 및 의결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528" y="-27384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관리자 역량 강화 교육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~2.14.(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읍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주요시책 공유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598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528" y="1644190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7720" y="508518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『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함께해요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!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 대화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운영결과 보고회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14.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스마트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전부서장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287338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1004" y="3876438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군정정보제공 홍보모니터 설치 주민 설명회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6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-99392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중견간부양성과정 교육 입교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김자경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이방열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 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412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880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896" y="184482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 학생근로활동 간담회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28.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 및 격려말씀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720" y="3429000"/>
            <a:ext cx="9144000" cy="75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74747"/>
              </p:ext>
            </p:extLst>
          </p:nvPr>
        </p:nvGraphicFramePr>
        <p:xfrm>
          <a:off x="168555" y="4236680"/>
          <a:ext cx="8640959" cy="2504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685"/>
                <a:gridCol w="2143140"/>
                <a:gridCol w="1290887"/>
                <a:gridCol w="792088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2020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년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행정동우회 신년 정기총회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10.(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영동읍사무소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45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회장 정헌일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월 주민자치위원협의회 정례회의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12.(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상황실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14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최영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이장협의회 제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차 임시회의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14.(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상황실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협의회장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허덕자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남북통일운동국민연합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영동군회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19.(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미정</a:t>
                      </a:r>
                      <a:endParaRPr lang="en-US" altLang="ko-KR" sz="14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 및 시상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와인터널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이벤트홀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신현오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2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188640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11-11.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동계 학생근로활동 오리엔테이션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2. 3.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교육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계약서 작성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발행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14.(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16,442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87659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85048</TotalTime>
  <Words>457</Words>
  <Application>Microsoft Office PowerPoint</Application>
  <PresentationFormat>화면 슬라이드 쇼(4:3)</PresentationFormat>
  <Paragraphs>72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13709</cp:revision>
  <cp:lastPrinted>2019-09-27T08:45:44Z</cp:lastPrinted>
  <dcterms:modified xsi:type="dcterms:W3CDTF">2020-02-03T02:28:21Z</dcterms:modified>
</cp:coreProperties>
</file>