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6595" r:id="rId2"/>
    <p:sldId id="7910" r:id="rId3"/>
    <p:sldId id="7918" r:id="rId4"/>
    <p:sldId id="7920" r:id="rId5"/>
    <p:sldId id="7917" r:id="rId6"/>
    <p:sldId id="7916" r:id="rId7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15" autoAdjust="0"/>
    <p:restoredTop sz="98768" autoAdjust="0"/>
  </p:normalViewPr>
  <p:slideViewPr>
    <p:cSldViewPr>
      <p:cViewPr>
        <p:scale>
          <a:sx n="75" d="100"/>
          <a:sy n="75" d="100"/>
        </p:scale>
        <p:origin x="-432" y="-43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5" y="1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1363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13" y="4715204"/>
            <a:ext cx="4986863" cy="4466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l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5" y="9431972"/>
            <a:ext cx="2946135" cy="494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96" tIns="45334" rIns="90696" bIns="45334" numCol="1" anchor="b" anchorCtr="0" compatLnSpc="1">
            <a:prstTxWarp prst="textNoShape">
              <a:avLst/>
            </a:prstTxWarp>
          </a:bodyPr>
          <a:lstStyle>
            <a:lvl1pPr algn="r" defTabSz="8795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262" y="4715204"/>
            <a:ext cx="5431165" cy="4466273"/>
          </a:xfrm>
          <a:noFill/>
          <a:ln/>
        </p:spPr>
        <p:txBody>
          <a:bodyPr lIns="90723" tIns="45349" rIns="90723" bIns="4534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1541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2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1541" y="9431971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2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5"/>
            <a:ext cx="5434017" cy="4466274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2020-02-03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2020-02-03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-107950" y="3251200"/>
            <a:ext cx="9144000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2020. 2.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2. 29.)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194752"/>
              </p:ext>
            </p:extLst>
          </p:nvPr>
        </p:nvGraphicFramePr>
        <p:xfrm>
          <a:off x="6551336" y="0"/>
          <a:ext cx="2627784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784"/>
              </a:tblGrid>
              <a:tr h="47667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행 정 과</a:t>
                      </a:r>
                      <a:endParaRPr lang="ko-KR" altLang="en-US" sz="3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16172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07013" y="2492896"/>
            <a:ext cx="8312727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후생복지기구 정기회의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실과소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주무팀장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 친목회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직장금고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구내식당 결산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9713" y="4431294"/>
            <a:ext cx="8312727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산업안전보건위원회 회의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산업안전보건위원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안전보건관리규정 심의 및 의결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80528" y="-27384"/>
            <a:ext cx="91440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관리자 역량 강화 교육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~2.14.(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자치연수원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실과소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읍</a:t>
            </a:r>
            <a:r>
              <a:rPr lang="en-US" altLang="ko-KR" sz="2400" b="1" dirty="0" smtClean="0">
                <a:latin typeface="맑은 고딕"/>
                <a:ea typeface="맑은 고딕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</a:t>
            </a:r>
            <a:r>
              <a:rPr lang="en-US" altLang="ko-KR" sz="2400" b="1" dirty="0" smtClean="0">
                <a:latin typeface="맑은 고딕"/>
                <a:ea typeface="맑은 고딕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특강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도정 주요시책 공유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5983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80528" y="1644190"/>
            <a:ext cx="91440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11-5.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금요회의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금요회원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기관단체 간 발전방안 협의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ko-KR" sz="2400" b="1" dirty="0" smtClean="0"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회의 주재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인사말씀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7720" y="5085184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11-7.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1/4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『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함께해요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!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현장 대화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』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운영결과 보고회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376238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 14. 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16:00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스마트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PC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영상회의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전부서장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287338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 하실  일 </a:t>
            </a:r>
            <a:r>
              <a:rPr lang="en-US" altLang="ko-KR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 주재</a:t>
            </a:r>
            <a:endParaRPr lang="en-US" altLang="ko-KR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1004" y="3876438"/>
            <a:ext cx="8542536" cy="1424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군정정보제공 홍보모니터 설치 주민 설명회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 11:00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spc="6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회의실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-99392"/>
            <a:ext cx="914400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중견간부양성과정 교육 입교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(44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자치연수원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김자경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이방열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 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4123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9880" y="116632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11-8.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확대간부회의 개최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특수시책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주민여론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홍보사항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회의주재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60896" y="1844824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동계 학생근로활동 간담회</a:t>
            </a: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2. 28. 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16:00 </a:t>
            </a:r>
            <a:r>
              <a:rPr lang="en-US" altLang="ko-KR" sz="20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인사 및 격려말씀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7720" y="3429000"/>
            <a:ext cx="9144000" cy="753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11-10.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사회단체 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6174747"/>
              </p:ext>
            </p:extLst>
          </p:nvPr>
        </p:nvGraphicFramePr>
        <p:xfrm>
          <a:off x="168555" y="4236680"/>
          <a:ext cx="8640959" cy="2504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4685"/>
                <a:gridCol w="2143140"/>
                <a:gridCol w="1290887"/>
                <a:gridCol w="792088"/>
                <a:gridCol w="1440159"/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행  사  명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일    시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장    소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인  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비    고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2020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년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행정동우회 신년 정기총회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2. 10.(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11:00</a:t>
                      </a:r>
                      <a:endParaRPr lang="en-US" altLang="ko-KR" sz="1000" b="1" spc="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영동읍사무소</a:t>
                      </a: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endParaRPr lang="en-US" altLang="ko-KR" sz="1400" b="1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대회의실</a:t>
                      </a:r>
                      <a:endParaRPr lang="en-US" altLang="ko-KR" sz="1400" b="1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45</a:t>
                      </a: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회장 정헌일</a:t>
                      </a:r>
                      <a:endParaRPr lang="en-US" altLang="ko-KR" sz="1400" b="1" spc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월 주민자치위원협의회 정례회의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2. 12.(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11:00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상황실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14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회장 최영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영동군 이장협의회 제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차 임시회의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2. 14.(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11:00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상황실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30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협의회장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허덕자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181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남북통일운동국민연합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영동군회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회장 이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취임식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2. 19.(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미정</a:t>
                      </a:r>
                      <a:endParaRPr lang="en-US" altLang="ko-KR" sz="1400" b="1" spc="0" baseline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※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군수님 하실 일 </a:t>
                      </a:r>
                      <a:r>
                        <a:rPr lang="en-US" altLang="ko-KR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:  </a:t>
                      </a:r>
                      <a:r>
                        <a:rPr lang="ko-KR" altLang="en-US" sz="1000" b="1" spc="0" baseline="0" dirty="0" smtClean="0">
                          <a:solidFill>
                            <a:srgbClr val="05AB0D"/>
                          </a:solidFill>
                          <a:latin typeface="+mn-ea"/>
                          <a:ea typeface="+mn-ea"/>
                        </a:rPr>
                        <a:t>축사 및 시상</a:t>
                      </a:r>
                      <a:endParaRPr lang="en-US" altLang="ko-KR" sz="1000" b="1" spc="0" baseline="0" dirty="0" smtClean="0">
                        <a:solidFill>
                          <a:srgbClr val="05AB0D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와인터널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이벤트홀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80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회장 신현오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2422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7504" y="188640"/>
            <a:ext cx="8867775" cy="171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11-11.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기타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현안업무</a:t>
            </a:r>
            <a:endParaRPr lang="en-US" altLang="ko-KR" sz="700" dirty="0" smtClean="0">
              <a:solidFill>
                <a:srgbClr val="05AB0D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동계 학생근로활동 오리엔테이션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2. 3. 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10:00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/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교육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계약서 작성 등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 웹진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월호 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발행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2. 14.(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endParaRPr lang="en-US" altLang="ko-KR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/ 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군정 주요소식 및 관광지 정보 제공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수신동의자 </a:t>
            </a:r>
            <a:r>
              <a:rPr lang="en-US" altLang="ko-KR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16,442</a:t>
            </a:r>
            <a:r>
              <a:rPr lang="ko-KR" altLang="en-US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FontTx/>
              <a:buNone/>
              <a:defRPr/>
            </a:pPr>
            <a:endParaRPr lang="en-US" altLang="ko-KR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187659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85048</TotalTime>
  <Words>457</Words>
  <Application>Microsoft Office PowerPoint</Application>
  <PresentationFormat>화면 슬라이드 쇼(4:3)</PresentationFormat>
  <Paragraphs>72</Paragraphs>
  <Slides>6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13709</cp:revision>
  <cp:lastPrinted>2019-09-27T08:45:44Z</cp:lastPrinted>
  <dcterms:modified xsi:type="dcterms:W3CDTF">2020-02-03T02:28:21Z</dcterms:modified>
</cp:coreProperties>
</file>