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5879" r:id="rId2"/>
    <p:sldId id="5934" r:id="rId3"/>
    <p:sldId id="5936" r:id="rId4"/>
    <p:sldId id="5938" r:id="rId5"/>
    <p:sldId id="5942" r:id="rId6"/>
    <p:sldId id="5940" r:id="rId7"/>
    <p:sldId id="5943" r:id="rId8"/>
  </p:sldIdLst>
  <p:sldSz cx="9144000" cy="6858000" type="screen4x3"/>
  <p:notesSz cx="9939338" cy="6805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D0D8E8"/>
    <a:srgbClr val="05AB0D"/>
    <a:srgbClr val="0000CC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100" d="100"/>
          <a:sy n="100" d="100"/>
        </p:scale>
        <p:origin x="-1968" y="-34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1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1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59" y="3232694"/>
            <a:ext cx="7291629" cy="3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3232694"/>
            <a:ext cx="7945442" cy="3062037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07504" y="116632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5602" y="620688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재경영동군민회 정기총회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17.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18:00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PJ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호텔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5602" y="4149080"/>
            <a:ext cx="91440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장기재직 공무원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국내연수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장기재직 공무원 및 가족 국내연수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2228503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10-2. 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 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23.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15:00 </a:t>
            </a:r>
            <a:r>
              <a:rPr lang="en-US" altLang="ko-KR" sz="20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92696"/>
            <a:ext cx="91440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역대 군민대상 수상자 간담회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관내식당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 발전방향 토론 및 군정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150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작동리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마을유래비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제막식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추풍령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작동리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 옆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221088"/>
            <a:ext cx="9144000" cy="150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주민자치센터 프로그램 발표회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12:30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둔치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인라인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스케이트장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시상</a:t>
            </a:r>
            <a:endParaRPr lang="en-US" altLang="ko-KR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692696"/>
            <a:ext cx="875015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10-7.</a:t>
            </a:r>
            <a:r>
              <a:rPr lang="en-US" altLang="ko-KR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2019</a:t>
            </a:r>
            <a:r>
              <a:rPr lang="ko-KR" altLang="en-US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kern="0" spc="-1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공통기반</a:t>
            </a:r>
            <a:r>
              <a:rPr lang="ko-KR" altLang="en-US" sz="2800" b="1" kern="0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재해복구 시스템 모의훈련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5.16.(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13:00~17:30/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시스템  담당자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대상업무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새올행정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업무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훈련내용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재난 재해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발생대비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공통기반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재해복구시스템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업무 정상가동 확인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689" y="3834805"/>
            <a:ext cx="875015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10-8.</a:t>
            </a:r>
            <a:r>
              <a:rPr lang="en-US" altLang="ko-KR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부스 운영</a:t>
            </a:r>
            <a:endParaRPr lang="ko-KR" altLang="en-US" sz="280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홍보단원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군민의날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행사 참여 및 홍보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회의 및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14282" y="857233"/>
          <a:ext cx="8640959" cy="549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978604"/>
                <a:gridCol w="1643074"/>
                <a:gridCol w="785818"/>
                <a:gridCol w="1497159"/>
              </a:tblGrid>
              <a:tr h="220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5519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자원봉사센터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생신상 차려드리기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5. 7.(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미촌리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경로당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/>
                </a:tc>
              </a:tr>
              <a:tr h="3755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kern="120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5. 21.(</a:t>
                      </a:r>
                      <a:r>
                        <a:rPr lang="ko-KR" altLang="en-US" sz="1400" b="1" kern="120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1400" b="1" kern="120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12:00</a:t>
                      </a:r>
                      <a:endParaRPr lang="en-US" altLang="ko-KR" sz="14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비탄리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마을회관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spc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50</a:t>
                      </a:r>
                      <a:r>
                        <a:rPr lang="ko-KR" altLang="en-US" sz="1400" b="1" kern="1200" spc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-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65914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영동군 주민자치협의회 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정례회의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5. 8.(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17:00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군청 상황실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14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-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08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한마음 이동봉사 실시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5. 9.(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 고당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60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-</a:t>
                      </a:r>
                      <a:endParaRPr lang="ko-KR" altLang="en-US" sz="14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24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5. 23.(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용화면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내룡리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60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-</a:t>
                      </a:r>
                      <a:endParaRPr lang="ko-KR" altLang="en-US" sz="14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이장협의회 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제</a:t>
                      </a: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차 임시회의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5. 13.(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11:00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군청 상황실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35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-</a:t>
                      </a:r>
                      <a:endParaRPr lang="ko-KR" altLang="en-US" sz="14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민주평화통일 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청소년 평화통일공감 현장견학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5. 23.(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08:00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평택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천안함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, 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천안 독립기념관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여명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장인학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영동군 새마을문고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알뜰도서 교환시장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5. 26.(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영동천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둔치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인라인스케이트장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 부스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문고회장 배길자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551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2019 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영동군 자원봉사자 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워크숍 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5. 30.(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~ 5. 31.(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강릉시 일원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센터장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박순란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8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8032"/>
            <a:ext cx="914400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기관간체간 발전방안 협의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영동군새마을회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효 편지 쓰기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5. 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 8.(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영동중학교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전교생 참여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충북 새마을 공직자 교육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5. 20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5. 21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새마을중앙연수원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경기도 성남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 5.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5. 24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120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읍사무소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주민정보화교육장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ITQ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자격증반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수업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5. 15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제공 </a:t>
            </a:r>
            <a:r>
              <a:rPr lang="en-US" altLang="ko-KR" sz="2400" b="1" spc="-1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sz="2400" b="1" spc="-1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16,191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796" y="283171"/>
            <a:ext cx="9144000" cy="227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: ITQ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자격증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수업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주민자치프로그램 발표회 적극 참여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171412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74366</TotalTime>
  <Words>582</Words>
  <Application>Microsoft Office PowerPoint</Application>
  <PresentationFormat>화면 슬라이드 쇼(4:3)</PresentationFormat>
  <Paragraphs>116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11624</cp:revision>
  <cp:lastPrinted>2019-05-01T08:23:58Z</cp:lastPrinted>
  <dcterms:modified xsi:type="dcterms:W3CDTF">2019-06-10T04:07:06Z</dcterms:modified>
</cp:coreProperties>
</file>