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9"/>
  </p:notesMasterIdLst>
  <p:handoutMasterIdLst>
    <p:handoutMasterId r:id="rId10"/>
  </p:handoutMasterIdLst>
  <p:sldIdLst>
    <p:sldId id="5879" r:id="rId2"/>
    <p:sldId id="5955" r:id="rId3"/>
    <p:sldId id="5956" r:id="rId4"/>
    <p:sldId id="5960" r:id="rId5"/>
    <p:sldId id="5957" r:id="rId6"/>
    <p:sldId id="5958" r:id="rId7"/>
    <p:sldId id="5954" r:id="rId8"/>
  </p:sldIdLst>
  <p:sldSz cx="9144000" cy="6858000" type="screen4x3"/>
  <p:notesSz cx="9939338" cy="68072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036"/>
    <a:srgbClr val="D0D8E8"/>
    <a:srgbClr val="05AB0D"/>
    <a:srgbClr val="0000CC"/>
    <a:srgbClr val="FFFF00"/>
    <a:srgbClr val="3399FF"/>
    <a:srgbClr val="87EB2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9679" autoAdjust="0"/>
  </p:normalViewPr>
  <p:slideViewPr>
    <p:cSldViewPr>
      <p:cViewPr varScale="1">
        <p:scale>
          <a:sx n="112" d="100"/>
          <a:sy n="112" d="100"/>
        </p:scale>
        <p:origin x="-1608" y="-78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2143"/>
        <p:guide pos="3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1598" y="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6798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1598" y="646798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8627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598" y="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5013" y="511175"/>
            <a:ext cx="3405187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860" y="3233448"/>
            <a:ext cx="7291629" cy="306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6798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598" y="646798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7272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5631598" y="646798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DABFB4C2-B286-4FA1-9016-3D9C5D82DC5F}" type="slidenum">
              <a:rPr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pPr algn="r" defTabSz="881063"/>
              <a:t>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5631598" y="646798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1414036C-5F86-4518-B265-0A0606729044}" type="slidenum">
              <a:rPr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/>
              <a:t>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950" y="3233448"/>
            <a:ext cx="7945442" cy="3062751"/>
          </a:xfrm>
          <a:noFill/>
          <a:ln/>
        </p:spPr>
        <p:txBody>
          <a:bodyPr lIns="90841" tIns="45408" rIns="90841" bIns="45408"/>
          <a:lstStyle/>
          <a:p>
            <a:pPr eaLnBrk="1" hangingPunct="1"/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2019-09-25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2019-09-25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2019-09-25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2019-09-25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2019-09-25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2019-09-25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2019-09-25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2019-09-25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2019-09-25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2019-09-25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2019-09-25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403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pic>
        <p:nvPicPr>
          <p:cNvPr id="1026" name="Picture 2" descr="D:\중요폴더\Desktop\9.18 레인보우 영동 sns홍보단 역량강화 워크숍 인사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960" cy="73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109798"/>
              </p:ext>
            </p:extLst>
          </p:nvPr>
        </p:nvGraphicFramePr>
        <p:xfrm>
          <a:off x="5940152" y="116632"/>
          <a:ext cx="310859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594"/>
              </a:tblGrid>
              <a:tr h="5071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행 정 과</a:t>
                      </a:r>
                      <a:endParaRPr lang="ko-KR" altLang="en-US" sz="3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31" y="4581128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4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10-3. 10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확대간부 회의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10. 24.(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17:00 /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상황실 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 하실 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회의 주재</a:t>
            </a:r>
            <a:endParaRPr lang="en-US" altLang="ko-KR" sz="20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3035" y="2204864"/>
            <a:ext cx="9144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4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10-2.『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일일 명예 읍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면장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』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운영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18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13:30 ~ 16:30 / 11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읍면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이장협의회장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주요시책청취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사업장 방문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영상회의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(16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시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등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 하실 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회의 주재</a:t>
            </a:r>
            <a:endParaRPr lang="en-US" altLang="ko-KR" sz="20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02" y="476672"/>
            <a:ext cx="9144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4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2019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지역치안협의회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14.(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15:00 /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영동경찰서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20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 하실 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회의 주재</a:t>
            </a:r>
            <a:endParaRPr lang="en-US" altLang="ko-KR" sz="20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557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764704"/>
            <a:ext cx="91440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시군 공무원 한마음 체육대회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10. 24.(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10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. 25.(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괴산군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문화체육센터 등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종목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축구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배구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족구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테니스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탁구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배드민턴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피구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부군수님 하실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개막식 참석 및 선수격려</a:t>
            </a:r>
            <a:endParaRPr lang="en-US" altLang="ko-KR" sz="20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44" y="3645024"/>
            <a:ext cx="91440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10-5. 2019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공직자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역량강화 워크숍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10. 28.(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11. 14.(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(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박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레인보우영동연수원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전 공직자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(600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여명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하실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특강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및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직원 격려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만찬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014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404664"/>
            <a:ext cx="9143999" cy="179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10-6.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호주 시드니 한인 대표단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난계국악축제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초청방문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10. 2.(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~ 10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. 7.(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/ 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박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일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시드니 한인회장 등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축제개막식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교류추진 좌담회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기관 방문 등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204864"/>
            <a:ext cx="9144000" cy="349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민간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및 사회단체 행사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085290"/>
              </p:ext>
            </p:extLst>
          </p:nvPr>
        </p:nvGraphicFramePr>
        <p:xfrm>
          <a:off x="251520" y="2988124"/>
          <a:ext cx="8640959" cy="3465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160240"/>
                <a:gridCol w="1656184"/>
                <a:gridCol w="792088"/>
                <a:gridCol w="1440159"/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행  사  명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일    시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장    소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인  원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비    고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영동군 </a:t>
                      </a: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새마을회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 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새마을 야시장 운영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10. 3.(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)~10. 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영동천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 일원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200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-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영동군 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주민자치협의회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정례회의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10. 8.(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11:00</a:t>
                      </a:r>
                      <a:endParaRPr lang="en-US" altLang="ko-KR" sz="1000" b="1" spc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군청 상황실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14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-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baseline="0" dirty="0" err="1" smtClean="0">
                          <a:latin typeface="+mn-ea"/>
                          <a:ea typeface="+mn-ea"/>
                        </a:rPr>
                        <a:t>추풍령면</a:t>
                      </a: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 주민자치센터</a:t>
                      </a:r>
                      <a:endParaRPr lang="en-US" altLang="ko-KR" sz="1400" b="1" baseline="0" dirty="0" smtClean="0"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프로그램 발표회</a:t>
                      </a:r>
                      <a:endParaRPr lang="en-US" altLang="ko-KR" sz="1400" b="1" baseline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10. 18.(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14:00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추풍령중학교 </a:t>
                      </a:r>
                      <a:endParaRPr lang="en-US" altLang="ko-KR" sz="14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체육관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200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4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자원봉사센터 </a:t>
                      </a:r>
                      <a:endParaRPr lang="en-US" altLang="ko-KR" sz="1400" b="1" baseline="0" dirty="0" smtClean="0"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생신상 </a:t>
                      </a: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차려드리기</a:t>
                      </a:r>
                      <a:endParaRPr lang="en-US" altLang="ko-KR" sz="1400" b="1" baseline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10. 29.(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12:00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상촌면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궁촌</a:t>
                      </a: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리</a:t>
                      </a:r>
                      <a:endParaRPr lang="en-US" altLang="ko-KR" sz="14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※ 91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세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여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 최윤분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err="1" smtClean="0">
                          <a:latin typeface="+mn-ea"/>
                          <a:ea typeface="+mn-ea"/>
                        </a:rPr>
                        <a:t>센터장</a:t>
                      </a:r>
                      <a:r>
                        <a:rPr lang="ko-KR" altLang="en-US" sz="1400" b="1" spc="-10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spc="-100" baseline="0" dirty="0" err="1" smtClean="0">
                          <a:latin typeface="+mn-ea"/>
                          <a:ea typeface="+mn-ea"/>
                        </a:rPr>
                        <a:t>박순란</a:t>
                      </a:r>
                      <a:endParaRPr lang="ko-KR" altLang="en-US" sz="1400" b="1" spc="-100" baseline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423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적십자 해외봉사 실시</a:t>
                      </a:r>
                      <a:endParaRPr lang="en-US" altLang="ko-KR" sz="1400" b="1" baseline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10. 23.(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)~10. 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캄보디아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22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atin typeface="+mn-ea"/>
                          <a:ea typeface="+mn-ea"/>
                        </a:rPr>
                        <a:t>협의회장 </a:t>
                      </a:r>
                      <a:r>
                        <a:rPr lang="ko-KR" altLang="en-US" sz="1400" b="1" spc="-100" baseline="0" dirty="0" smtClean="0">
                          <a:latin typeface="+mn-ea"/>
                          <a:ea typeface="+mn-ea"/>
                        </a:rPr>
                        <a:t>양원기</a:t>
                      </a:r>
                      <a:endParaRPr lang="ko-KR" altLang="en-US" sz="1400" b="1" spc="-100" baseline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28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한마음 이동봉사 실시</a:t>
                      </a:r>
                      <a:endParaRPr lang="en-US" altLang="ko-KR" sz="1400" b="1" baseline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10. 31.(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매곡면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어촌리</a:t>
                      </a:r>
                      <a:endParaRPr lang="en-US" altLang="ko-KR" sz="14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마을회관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60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err="1" smtClean="0">
                          <a:latin typeface="+mn-ea"/>
                          <a:ea typeface="+mn-ea"/>
                        </a:rPr>
                        <a:t>센터장</a:t>
                      </a:r>
                      <a:r>
                        <a:rPr lang="ko-KR" altLang="en-US" sz="1400" b="1" spc="-10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spc="-100" baseline="0" dirty="0" err="1" smtClean="0">
                          <a:latin typeface="+mn-ea"/>
                          <a:ea typeface="+mn-ea"/>
                        </a:rPr>
                        <a:t>박순란</a:t>
                      </a:r>
                      <a:endParaRPr lang="ko-KR" altLang="en-US" sz="1400" b="1" spc="-100" baseline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33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96" y="908720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10-8.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영동사랑 도전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!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골든벨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행사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10.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31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. 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13:30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청소년수련관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500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축사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1749" y="3140968"/>
            <a:ext cx="914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10-9.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공통기반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II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서버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노후장비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교체 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. 11.(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18:00 ~ 10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. 13.(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18:00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공통기반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II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시스템 노후장비 교체 및 데이터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이관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※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작업 중 업무 중단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새올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이호조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지방세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건축행정 등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547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10-10.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기타업무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회 대전지역 충북향우회 한마당 행사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10. 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11:00</a:t>
            </a:r>
          </a:p>
          <a:p>
            <a:pPr lvl="1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대전 자양초등학교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부군수님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금요회의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10. 17.(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17:00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상황실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38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자원봉사센터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난계국악축제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종합안내소 운영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 / 10. 3.(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~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10. 6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09:00 ~ 20:00 /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축제장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일원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/ 30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17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회 충북지구이북도민의 날 행사 개최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 / 10. 3.(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11:00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청주 솔밭공원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통일염원 탑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광장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충청북도 주민자치위원회 역량강화 워크숍 참석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  / 10. 4.(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~ 10. 5.(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제천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청풍레이크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호텔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44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       ※ 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출발 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: 08:00 / 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영동체육관 주차장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2019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통일기반구축 자유수호지도자 역량강화 전진대회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 / 10. 5.(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충주체육관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700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여명 등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079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1112" y="188640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10-10.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기타업무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도민교육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민주시민 길라잡이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과정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10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. 15.(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09:30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자치연수원 도민교육관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2019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민족통일 충청북도대회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10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. 17.(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13:00 </a:t>
            </a: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 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진천군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화랑관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40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   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출발 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: 09:00 / 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하상주차장 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80" dirty="0">
                <a:latin typeface="HY헤드라인M" pitchFamily="18" charset="-127"/>
                <a:ea typeface="HY헤드라인M" pitchFamily="18" charset="-127"/>
              </a:rPr>
              <a:t>축제 </a:t>
            </a:r>
            <a:r>
              <a:rPr lang="en-US" altLang="ko-KR" sz="2400" b="1" spc="-80" dirty="0">
                <a:latin typeface="HY헤드라인M" pitchFamily="18" charset="-127"/>
                <a:ea typeface="HY헤드라인M" pitchFamily="18" charset="-127"/>
              </a:rPr>
              <a:t>SNS </a:t>
            </a:r>
            <a:r>
              <a:rPr lang="ko-KR" altLang="en-US" sz="2400" b="1" spc="-80" dirty="0">
                <a:latin typeface="HY헤드라인M" pitchFamily="18" charset="-127"/>
                <a:ea typeface="HY헤드라인M" pitchFamily="18" charset="-127"/>
              </a:rPr>
              <a:t>홍보단 부스운영 </a:t>
            </a:r>
            <a:r>
              <a:rPr lang="en-US" altLang="ko-KR" sz="2400" b="1" spc="-80" dirty="0">
                <a:latin typeface="HY헤드라인M" pitchFamily="18" charset="-127"/>
                <a:ea typeface="HY헤드라인M" pitchFamily="18" charset="-127"/>
              </a:rPr>
              <a:t>/ 10. 3.(</a:t>
            </a:r>
            <a:r>
              <a:rPr lang="ko-KR" altLang="en-US" sz="2400" b="1" spc="-80" dirty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spc="-80" dirty="0">
                <a:latin typeface="HY헤드라인M" pitchFamily="18" charset="-127"/>
                <a:ea typeface="HY헤드라인M" pitchFamily="18" charset="-127"/>
              </a:rPr>
              <a:t>) ~ 10.6.(</a:t>
            </a:r>
            <a:r>
              <a:rPr lang="ko-KR" altLang="en-US" sz="2400" b="1" spc="-80" dirty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spc="-80" dirty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영동군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SNS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포토존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운영 등 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홍보단원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영동군 웹진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월호 발행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10. 14.(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spc="-100" dirty="0">
                <a:latin typeface="HY헤드라인M" pitchFamily="18" charset="-127"/>
                <a:ea typeface="HY헤드라인M" pitchFamily="18" charset="-127"/>
              </a:rPr>
              <a:t>수신동의자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16,442</a:t>
            </a:r>
            <a:r>
              <a:rPr lang="ko-KR" altLang="en-US" sz="2400" b="1" spc="-100" dirty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spc="-100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군정 주요소식 및 관광지 정보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제공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ko-KR" altLang="en-US" sz="2400" b="1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lnSpc>
                <a:spcPct val="120000"/>
              </a:lnSpc>
              <a:buClr>
                <a:srgbClr val="FFFFFF"/>
              </a:buClr>
              <a:defRPr/>
            </a:pPr>
            <a:endParaRPr lang="en-US" altLang="ko-KR" sz="2400" b="1" dirty="0">
              <a:solidFill>
                <a:srgbClr val="05AB0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lnSpc>
                <a:spcPct val="120000"/>
              </a:lnSpc>
              <a:buClr>
                <a:srgbClr val="FFFFFF"/>
              </a:buClr>
              <a:defRPr/>
            </a:pPr>
            <a:endParaRPr lang="en-US" altLang="ko-KR" sz="2400" dirty="0">
              <a:solidFill>
                <a:srgbClr val="05AB0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0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1112" y="5157192"/>
            <a:ext cx="91440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▣ 이달의 중점 홍보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사항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주민정보화교육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스마트폰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100</a:t>
            </a:r>
            <a:r>
              <a:rPr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배활용하기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과정</a:t>
            </a:r>
            <a:endParaRPr lang="ko-KR" altLang="en-US" sz="24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20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2367142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76073</TotalTime>
  <Words>733</Words>
  <Application>Microsoft Office PowerPoint</Application>
  <PresentationFormat>화면 슬라이드 쇼(4:3)</PresentationFormat>
  <Paragraphs>112</Paragraphs>
  <Slides>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11717</cp:revision>
  <cp:lastPrinted>2019-08-28T07:22:19Z</cp:lastPrinted>
  <dcterms:modified xsi:type="dcterms:W3CDTF">2019-09-25T07:16:00Z</dcterms:modified>
</cp:coreProperties>
</file>