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8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534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880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896" y="198884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학생근로활동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간담회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28.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 및 격려말씀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1004" y="3717032"/>
            <a:ext cx="80563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78670"/>
              </p:ext>
            </p:extLst>
          </p:nvPr>
        </p:nvGraphicFramePr>
        <p:xfrm>
          <a:off x="450528" y="4581128"/>
          <a:ext cx="7632848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111"/>
                <a:gridCol w="2264083"/>
                <a:gridCol w="1775081"/>
                <a:gridCol w="1597573"/>
              </a:tblGrid>
              <a:tr h="3727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 용화리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이동빨래서비스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마을당 </a:t>
                      </a:r>
                      <a:r>
                        <a:rPr lang="en-US" altLang="ko-KR" sz="1400" b="1" dirty="0" smtClean="0"/>
                        <a:t>30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아평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수두리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구탄리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6459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78946</TotalTime>
  <Words>139</Words>
  <Application>Microsoft Office PowerPoint</Application>
  <PresentationFormat>화면 슬라이드 쇼(4:3)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11857</cp:revision>
  <cp:lastPrinted>2020-02-20T01:56:57Z</cp:lastPrinted>
  <dcterms:modified xsi:type="dcterms:W3CDTF">2020-02-20T02:31:50Z</dcterms:modified>
</cp:coreProperties>
</file>