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68" r:id="rId3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>
        <p:scale>
          <a:sx n="75" d="100"/>
          <a:sy n="75" d="100"/>
        </p:scale>
        <p:origin x="-534" y="-6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9880" y="116632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3-1. 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확대간부회의 개최</a:t>
            </a: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17:00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특수시책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주민여론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홍보사항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0896" y="1988840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동계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학생근로활동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간담회</a:t>
            </a: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2. 28. 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16:00 </a:t>
            </a:r>
            <a:r>
              <a:rPr lang="en-US" altLang="ko-KR" sz="20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인사 및 격려말씀</a:t>
            </a:r>
            <a:endParaRPr lang="en-US" altLang="ko-KR" sz="20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1004" y="3717032"/>
            <a:ext cx="805638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자원봉사센터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이동 빨래방 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978670"/>
              </p:ext>
            </p:extLst>
          </p:nvPr>
        </p:nvGraphicFramePr>
        <p:xfrm>
          <a:off x="450528" y="4581128"/>
          <a:ext cx="7632848" cy="18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6111"/>
                <a:gridCol w="2264083"/>
                <a:gridCol w="1775081"/>
                <a:gridCol w="1597573"/>
              </a:tblGrid>
              <a:tr h="3727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일   시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장   소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내   용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비   고</a:t>
                      </a:r>
                      <a:endParaRPr lang="ko-KR" altLang="en-US" sz="1400" b="1" dirty="0"/>
                    </a:p>
                  </a:txBody>
                  <a:tcPr anchor="ctr"/>
                </a:tc>
              </a:tr>
              <a:tr h="35687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2.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24.(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용화면 용화리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이동빨래서비스</a:t>
                      </a:r>
                      <a:endParaRPr lang="ko-KR" altLang="en-US" sz="1400" b="1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마을당 </a:t>
                      </a:r>
                      <a:r>
                        <a:rPr lang="en-US" altLang="ko-KR" sz="1400" b="1" dirty="0" smtClean="0"/>
                        <a:t>30</a:t>
                      </a:r>
                      <a:r>
                        <a:rPr lang="ko-KR" altLang="en-US" sz="1400" b="1" dirty="0" smtClean="0"/>
                        <a:t>가구</a:t>
                      </a:r>
                      <a:endParaRPr lang="ko-KR" altLang="en-US" sz="1400" b="1" dirty="0"/>
                    </a:p>
                  </a:txBody>
                  <a:tcPr anchor="ctr"/>
                </a:tc>
              </a:tr>
              <a:tr h="35687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2.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25.(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학산면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아평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56872"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2.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27.(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양산면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수두리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대곡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</a:tr>
              <a:tr h="356872"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2.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28.(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심천면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구탄리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36459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78946</TotalTime>
  <Words>139</Words>
  <Application>Microsoft Office PowerPoint</Application>
  <PresentationFormat>화면 슬라이드 쇼(4:3)</PresentationFormat>
  <Paragraphs>27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11857</cp:revision>
  <cp:lastPrinted>2020-02-20T01:56:57Z</cp:lastPrinted>
  <dcterms:modified xsi:type="dcterms:W3CDTF">2020-02-20T02:31:50Z</dcterms:modified>
</cp:coreProperties>
</file>