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8"/>
  </p:notesMasterIdLst>
  <p:handoutMasterIdLst>
    <p:handoutMasterId r:id="rId9"/>
  </p:handoutMasterIdLst>
  <p:sldIdLst>
    <p:sldId id="6202" r:id="rId2"/>
    <p:sldId id="6470" r:id="rId3"/>
    <p:sldId id="6468" r:id="rId4"/>
    <p:sldId id="6467" r:id="rId5"/>
    <p:sldId id="6471" r:id="rId6"/>
    <p:sldId id="6460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995" autoAdjust="0"/>
    <p:restoredTop sz="99752" autoAdjust="0"/>
  </p:normalViewPr>
  <p:slideViewPr>
    <p:cSldViewPr>
      <p:cViewPr>
        <p:scale>
          <a:sx n="100" d="100"/>
          <a:sy n="100" d="100"/>
        </p:scale>
        <p:origin x="-1944" y="-42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2018-03-28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2018-03-28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2018-03-28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2018-03-28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2018-03-28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2018-03-28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2018-03-28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2018-03-28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2018-03-28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2018-03-28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2018-03-28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3W9A674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23246" y="41568"/>
          <a:ext cx="310859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8594"/>
              </a:tblGrid>
              <a:tr h="57606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행 정 과</a:t>
                      </a:r>
                      <a:endParaRPr lang="ko-KR" altLang="en-US" sz="3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2348880"/>
            <a:ext cx="8501091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공무원단체보험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계약 체결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2018. 4. 22. ~ 2019. 4. 21. 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866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운동경기부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공중방역수의사 제외 군 산하 전 직원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보험종류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생명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특정질병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입원의료비 보장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4797152"/>
            <a:ext cx="857256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영동군민대상 수상자 선정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부문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문화체육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선행봉사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특별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이내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시상시기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군민의 날  행사 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(5.26.)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476672"/>
            <a:ext cx="900115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영동군청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직장민방위대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비상소집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5.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07:00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47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민방위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년차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민방위대원 임무 숙지 및 재난대비 교육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3212976"/>
            <a:ext cx="9144000" cy="3645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선거업무추진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예비후보자 등록 신청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군수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군의원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: 4.1. ~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선거 대비 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defRPr/>
            </a:pPr>
            <a:r>
              <a:rPr lang="en-US" altLang="ko-KR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선거담당자교육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4.4.(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충북학생교육문화원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24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defRPr/>
            </a:pPr>
            <a:r>
              <a:rPr lang="en-US" altLang="ko-KR" sz="2400" b="1" spc="-1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사전투표관리관 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및 장비담당교육 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4.20.(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선관위회의실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22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지방자치단체장의 선거에 영향을 미치는 행위금지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4.14~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512" y="332656"/>
            <a:ext cx="914400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봉사활동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323528" y="980728"/>
          <a:ext cx="864399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78"/>
                <a:gridCol w="2857520"/>
                <a:gridCol w="2214578"/>
                <a:gridCol w="1357322"/>
              </a:tblGrid>
              <a:tr h="3600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일  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장  소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내  용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비  고 </a:t>
                      </a:r>
                      <a:endParaRPr lang="ko-KR" altLang="en-US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+mn-lt"/>
                        </a:rPr>
                        <a:t>4. 3.(</a:t>
                      </a:r>
                      <a:r>
                        <a:rPr lang="ko-KR" altLang="en-US" b="1" dirty="0" smtClean="0">
                          <a:latin typeface="+mn-lt"/>
                        </a:rPr>
                        <a:t>화</a:t>
                      </a:r>
                      <a:r>
                        <a:rPr lang="en-US" altLang="ko-KR" b="1" dirty="0" smtClean="0">
                          <a:latin typeface="+mn-lt"/>
                        </a:rPr>
                        <a:t>) 12:00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latin typeface="+mn-lt"/>
                        </a:rPr>
                        <a:t>황간면</a:t>
                      </a:r>
                      <a:r>
                        <a:rPr lang="ko-KR" altLang="en-US" b="1" dirty="0" smtClean="0">
                          <a:latin typeface="+mn-lt"/>
                        </a:rPr>
                        <a:t> </a:t>
                      </a:r>
                      <a:r>
                        <a:rPr lang="ko-KR" altLang="en-US" b="1" dirty="0" err="1" smtClean="0">
                          <a:latin typeface="+mn-lt"/>
                        </a:rPr>
                        <a:t>옥포</a:t>
                      </a:r>
                      <a:r>
                        <a:rPr lang="en-US" altLang="ko-KR" b="1" dirty="0" smtClean="0">
                          <a:latin typeface="+mn-lt"/>
                        </a:rPr>
                        <a:t>2</a:t>
                      </a:r>
                      <a:r>
                        <a:rPr lang="ko-KR" altLang="en-US" b="1" dirty="0" smtClean="0">
                          <a:latin typeface="+mn-lt"/>
                        </a:rPr>
                        <a:t>리 마을회관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300" b="1" dirty="0" smtClean="0">
                        <a:latin typeface="+mn-lt"/>
                      </a:endParaRPr>
                    </a:p>
                    <a:p>
                      <a:pPr algn="ctr" latinLnBrk="1"/>
                      <a:r>
                        <a:rPr lang="ko-KR" altLang="en-US" b="1" dirty="0" smtClean="0">
                          <a:latin typeface="+mn-lt"/>
                        </a:rPr>
                        <a:t>생신상 차려드리기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300" b="1" dirty="0" smtClean="0">
                        <a:latin typeface="+mn-lt"/>
                      </a:endParaRPr>
                    </a:p>
                    <a:p>
                      <a:pPr algn="ctr" latinLnBrk="1"/>
                      <a:r>
                        <a:rPr lang="en-US" altLang="ko-KR" b="1" dirty="0" smtClean="0">
                          <a:latin typeface="+mn-lt"/>
                        </a:rPr>
                        <a:t>50</a:t>
                      </a:r>
                      <a:r>
                        <a:rPr lang="ko-KR" altLang="en-US" b="1" dirty="0" smtClean="0">
                          <a:latin typeface="+mn-lt"/>
                        </a:rPr>
                        <a:t>명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+mn-lt"/>
                        </a:rPr>
                        <a:t>4. 10.(</a:t>
                      </a:r>
                      <a:r>
                        <a:rPr lang="ko-KR" altLang="en-US" b="1" dirty="0" smtClean="0">
                          <a:latin typeface="+mn-lt"/>
                        </a:rPr>
                        <a:t>화</a:t>
                      </a:r>
                      <a:r>
                        <a:rPr lang="en-US" altLang="ko-KR" b="1" dirty="0" smtClean="0">
                          <a:latin typeface="+mn-lt"/>
                        </a:rPr>
                        <a:t>) 12:00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latin typeface="+mn-lt"/>
                        </a:rPr>
                        <a:t>용산면</a:t>
                      </a:r>
                      <a:r>
                        <a:rPr lang="ko-KR" altLang="en-US" b="1" baseline="0" dirty="0" smtClean="0">
                          <a:latin typeface="+mn-lt"/>
                        </a:rPr>
                        <a:t> </a:t>
                      </a:r>
                      <a:r>
                        <a:rPr lang="ko-KR" altLang="en-US" b="1" baseline="0" dirty="0" err="1" smtClean="0">
                          <a:latin typeface="+mn-lt"/>
                        </a:rPr>
                        <a:t>신항</a:t>
                      </a:r>
                      <a:r>
                        <a:rPr lang="en-US" altLang="ko-KR" b="1" baseline="0" dirty="0" smtClean="0">
                          <a:latin typeface="+mn-lt"/>
                        </a:rPr>
                        <a:t>1</a:t>
                      </a:r>
                      <a:r>
                        <a:rPr lang="ko-KR" altLang="en-US" b="1" baseline="0" dirty="0" smtClean="0">
                          <a:latin typeface="+mn-lt"/>
                        </a:rPr>
                        <a:t>리 경로당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+mn-lt"/>
                        </a:rPr>
                        <a:t>4. 12.(</a:t>
                      </a:r>
                      <a:r>
                        <a:rPr lang="ko-KR" altLang="en-US" b="1" dirty="0" smtClean="0">
                          <a:latin typeface="+mn-lt"/>
                        </a:rPr>
                        <a:t>목</a:t>
                      </a:r>
                      <a:r>
                        <a:rPr lang="en-US" altLang="ko-KR" b="1" dirty="0" smtClean="0">
                          <a:latin typeface="+mn-lt"/>
                        </a:rPr>
                        <a:t>) 10:00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latin typeface="+mn-lt"/>
                        </a:rPr>
                        <a:t>용산면</a:t>
                      </a:r>
                      <a:r>
                        <a:rPr lang="ko-KR" altLang="en-US" b="1" dirty="0" smtClean="0">
                          <a:latin typeface="+mn-lt"/>
                        </a:rPr>
                        <a:t> </a:t>
                      </a:r>
                      <a:r>
                        <a:rPr lang="ko-KR" altLang="en-US" b="1" dirty="0" err="1" smtClean="0">
                          <a:latin typeface="+mn-lt"/>
                        </a:rPr>
                        <a:t>한석리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000" b="1" dirty="0" smtClean="0">
                        <a:latin typeface="+mn-lt"/>
                      </a:endParaRPr>
                    </a:p>
                    <a:p>
                      <a:pPr algn="ctr" latinLnBrk="1"/>
                      <a:r>
                        <a:rPr lang="ko-KR" altLang="en-US" b="1" dirty="0" smtClean="0">
                          <a:latin typeface="+mn-lt"/>
                        </a:rPr>
                        <a:t>한마음 이동봉사</a:t>
                      </a:r>
                      <a:endParaRPr lang="en-US" altLang="ko-KR" b="1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latin typeface="+mn-lt"/>
                        </a:rPr>
                        <a:t>집수리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+mn-lt"/>
                        </a:rPr>
                        <a:t>4. 12.(</a:t>
                      </a:r>
                      <a:r>
                        <a:rPr lang="ko-KR" altLang="en-US" b="1" dirty="0" smtClean="0">
                          <a:latin typeface="+mn-lt"/>
                        </a:rPr>
                        <a:t>목</a:t>
                      </a:r>
                      <a:r>
                        <a:rPr lang="en-US" altLang="ko-KR" b="1" dirty="0" smtClean="0">
                          <a:latin typeface="+mn-lt"/>
                        </a:rPr>
                        <a:t>) 13:00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latin typeface="+mn-lt"/>
                        </a:rPr>
                        <a:t>용산면</a:t>
                      </a:r>
                      <a:r>
                        <a:rPr lang="ko-KR" altLang="en-US" b="1" dirty="0" smtClean="0">
                          <a:latin typeface="+mn-lt"/>
                        </a:rPr>
                        <a:t> </a:t>
                      </a:r>
                      <a:r>
                        <a:rPr lang="ko-KR" altLang="en-US" b="1" dirty="0" err="1" smtClean="0">
                          <a:latin typeface="+mn-lt"/>
                        </a:rPr>
                        <a:t>청화리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en-US" altLang="ko-KR" b="1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latin typeface="+mn-lt"/>
                        </a:rPr>
                        <a:t>칼갈이</a:t>
                      </a:r>
                      <a:r>
                        <a:rPr lang="ko-KR" altLang="en-US" b="1" dirty="0" smtClean="0">
                          <a:latin typeface="+mn-lt"/>
                        </a:rPr>
                        <a:t> 등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latin typeface="+mn-lt"/>
                        </a:rPr>
                        <a:t>매주 화</a:t>
                      </a:r>
                      <a:r>
                        <a:rPr lang="en-US" altLang="ko-KR" b="1" dirty="0" smtClean="0">
                          <a:latin typeface="+mn-lt"/>
                        </a:rPr>
                        <a:t>,</a:t>
                      </a:r>
                      <a:r>
                        <a:rPr lang="ko-KR" altLang="en-US" b="1" dirty="0" smtClean="0">
                          <a:latin typeface="+mn-lt"/>
                        </a:rPr>
                        <a:t>목 </a:t>
                      </a:r>
                      <a:r>
                        <a:rPr lang="en-US" altLang="ko-KR" b="1" dirty="0" smtClean="0">
                          <a:latin typeface="+mn-lt"/>
                        </a:rPr>
                        <a:t>19:30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latin typeface="+mn-lt"/>
                        </a:rPr>
                        <a:t>자원봉사센터 </a:t>
                      </a:r>
                      <a:r>
                        <a:rPr lang="en-US" altLang="ko-KR" b="1" dirty="0" smtClean="0">
                          <a:latin typeface="+mn-lt"/>
                        </a:rPr>
                        <a:t>2</a:t>
                      </a:r>
                      <a:r>
                        <a:rPr lang="ko-KR" altLang="en-US" b="1" dirty="0" smtClean="0">
                          <a:latin typeface="+mn-lt"/>
                        </a:rPr>
                        <a:t>층 </a:t>
                      </a:r>
                      <a:r>
                        <a:rPr lang="ko-KR" altLang="en-US" b="1" dirty="0" err="1" smtClean="0">
                          <a:latin typeface="+mn-lt"/>
                        </a:rPr>
                        <a:t>교육실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latin typeface="+mn-lt"/>
                        </a:rPr>
                        <a:t>이미용 보수교육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+mn-lt"/>
                        </a:rPr>
                        <a:t>15</a:t>
                      </a:r>
                      <a:r>
                        <a:rPr lang="ko-KR" altLang="en-US" b="1" dirty="0" smtClean="0">
                          <a:latin typeface="+mn-lt"/>
                        </a:rPr>
                        <a:t>명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179512" y="0"/>
            <a:ext cx="9144000" cy="6669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6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-6.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기타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현안업무</a:t>
            </a:r>
            <a:endParaRPr lang="en-US" altLang="ko-KR" sz="700" dirty="0" smtClean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지방행정동우회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영동군지회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정기총회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4.5.(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11:00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None/>
              <a:defRPr/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/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소담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30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여명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 주민자치협의회 정례회의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4.4.(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11:00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None/>
              <a:defRPr/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/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군청상황실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11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범죄피해자 지원심의회 </a:t>
            </a:r>
            <a:r>
              <a:rPr lang="en-US" altLang="ko-KR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4. 3.(</a:t>
            </a: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17:00</a:t>
            </a:r>
          </a:p>
          <a:p>
            <a:pPr lvl="1">
              <a:lnSpc>
                <a:spcPct val="130000"/>
              </a:lnSpc>
              <a:buClr>
                <a:srgbClr val="000000"/>
              </a:buClr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/ </a:t>
            </a: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센터 사무처 </a:t>
            </a:r>
            <a:r>
              <a:rPr lang="en-US" altLang="ko-KR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16</a:t>
            </a: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당연직</a:t>
            </a: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심의위원</a:t>
            </a:r>
            <a:r>
              <a:rPr lang="en-US" altLang="ko-KR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lvl="1">
              <a:lnSpc>
                <a:spcPct val="130000"/>
              </a:lnSpc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영동군새마을문고 문학기행 </a:t>
            </a:r>
            <a:r>
              <a:rPr lang="en-US" altLang="ko-KR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4. 12.(</a:t>
            </a: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30000"/>
              </a:lnSpc>
              <a:buClr>
                <a:srgbClr val="000000"/>
              </a:buClr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/ </a:t>
            </a: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경남 하동 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쌍계사</a:t>
            </a: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일원</a:t>
            </a:r>
            <a:r>
              <a:rPr lang="en-US" altLang="ko-KR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15</a:t>
            </a: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여명 </a:t>
            </a:r>
            <a:endParaRPr lang="en-US" altLang="ko-KR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5000"/>
              </a:lnSpc>
              <a:buClr>
                <a:schemeClr val="tx1"/>
              </a:buClr>
              <a:defRPr/>
            </a:pP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금요회의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/ 4.19.(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/ 49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5000"/>
              </a:lnSpc>
              <a:buClr>
                <a:schemeClr val="tx1"/>
              </a:buClr>
              <a:buNone/>
              <a:defRPr/>
            </a:pP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 / 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기관간체간 발전방안 협의 등</a:t>
            </a:r>
            <a:endParaRPr lang="en-US" altLang="ko-KR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서울시 지역상생교류센터 사업설명회 참석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4.10.(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서울시청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민간협력팀장 외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285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142875" y="116632"/>
            <a:ext cx="9001125" cy="608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2018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년도 정보보안 및 개인정보보호교육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4.5(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충북미래여성플라자대강당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30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경로당시설관리 구축 완료에 따른 업무담당자교육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4.6(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영동군청 전산교육장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12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경로당 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업무당당자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주민정보화교육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/ 4. 9.(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 4. 27.(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120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/ </a:t>
            </a:r>
            <a:r>
              <a:rPr lang="ko-KR" altLang="en-US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읍사무소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주민정보화교육장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엑셀기초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외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과정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공무원정보화교육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 4. 16.(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18.(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16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전산교육장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업무에 바로 쓰는 엑셀 중급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 웹진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월호 발행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4. 16.(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군정 주요소식 및 관광지 정보 제공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수신동의자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13,554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447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504" y="332656"/>
            <a:ext cx="9036496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이달의 중점 홍보사항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550" b="1" kern="0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SNS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홍보단 모집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홈페이지 및 지역매체 등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33400" indent="-533400">
          <a:lnSpc>
            <a:spcPct val="150000"/>
          </a:lnSpc>
          <a:buClr>
            <a:srgbClr val="FFFFFF"/>
          </a:buClr>
          <a:buSzPct val="60000"/>
          <a:buFont typeface="Wingdings" pitchFamily="2" charset="2"/>
          <a:buNone/>
          <a:tabLst>
            <a:tab pos="4953000" algn="l"/>
          </a:tabLst>
          <a:defRPr sz="2800" b="1" dirty="0" smtClean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74061</TotalTime>
  <Words>490</Words>
  <Application>Microsoft Office PowerPoint</Application>
  <PresentationFormat>화면 슬라이드 쇼(4:3)</PresentationFormat>
  <Paragraphs>70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11806</cp:revision>
  <dcterms:modified xsi:type="dcterms:W3CDTF">2018-03-28T08:22:10Z</dcterms:modified>
</cp:coreProperties>
</file>