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44" r:id="rId3"/>
    <p:sldId id="5948" r:id="rId4"/>
    <p:sldId id="5949" r:id="rId5"/>
    <p:sldId id="5950" r:id="rId6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2" d="100"/>
          <a:sy n="112" d="100"/>
        </p:scale>
        <p:origin x="-1608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0" y="3233448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3448"/>
            <a:ext cx="7945442" cy="3062751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1026" name="Picture 2" descr="D:\중요폴더\Desktop\3W9A765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74125"/>
              </p:ext>
            </p:extLst>
          </p:nvPr>
        </p:nvGraphicFramePr>
        <p:xfrm>
          <a:off x="5940152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071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1" y="220486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9-2. 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27.(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9-1.『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일일 명예 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면장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13:30 ~ 16:30 / 11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노인회장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주요시책청취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사업장 방문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31" y="3861048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충북시장군수협의회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29.(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당면 현황사항 협의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792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훈시말씀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229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하계휴가기간  공직기강 복무점검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2019.  8.  5.  ~  8.  23.</a:t>
            </a:r>
            <a:endParaRPr lang="en-US" altLang="ko-KR" sz="24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검 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병행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점검내용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군수특별지시 복무관련 이행실태 등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출장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초과근무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물놀이 비상근무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보안점검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개인정보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민원처리 실태 등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533" y="4221088"/>
            <a:ext cx="914400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자매결연도시 청소년 상생교류 추진 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235931"/>
              </p:ext>
            </p:extLst>
          </p:nvPr>
        </p:nvGraphicFramePr>
        <p:xfrm>
          <a:off x="240987" y="4941168"/>
          <a:ext cx="8640959" cy="1369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968"/>
                <a:gridCol w="2088232"/>
                <a:gridCol w="2088232"/>
                <a:gridCol w="720080"/>
                <a:gridCol w="2266447"/>
              </a:tblGrid>
              <a:tr h="3330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    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기    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4858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서울 중구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 10.(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~ 8. 11.(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국악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체험촌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및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과일나라 테마공원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29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숙박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국악체험촌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858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서울 서대문구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 16.(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~ 8. 17.(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국악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체험촌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및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과일나라 테마공원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숙박 </a:t>
                      </a:r>
                      <a:r>
                        <a:rPr lang="en-US" altLang="ko-KR" sz="1400" b="1" spc="0" baseline="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레인보우연수원</a:t>
                      </a:r>
                      <a:endParaRPr lang="en-US" altLang="ko-KR" sz="1400" b="1" spc="0" baseline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4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31" y="332656"/>
            <a:ext cx="9144000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578110"/>
              </p:ext>
            </p:extLst>
          </p:nvPr>
        </p:nvGraphicFramePr>
        <p:xfrm>
          <a:off x="255051" y="1021080"/>
          <a:ext cx="8640959" cy="283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857388"/>
                <a:gridCol w="1714512"/>
                <a:gridCol w="928694"/>
                <a:gridCol w="1354283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영동군새마을회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한 여름 밤의 북 콘서트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 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송호국민관광지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내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솔밭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여명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김종욱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민주평화통일</a:t>
                      </a:r>
                      <a:r>
                        <a:rPr lang="en-US" altLang="ko-KR" sz="1400" b="1" spc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제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74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주년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8·15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광복절 기념식 행사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 15.(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독립유공자 기념탑 및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아모르아트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여명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장인학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2019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포도축제장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안내부스 운영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8. 29.(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~ 9. 1.(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포도축제장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여명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센터장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ko-KR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31" y="414908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소통으로 함께 만들어가는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통통통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바르게살기운동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자유총연맹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간담회 주재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534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48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↔ 공무원노조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단체협약식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주민자치센터 프로그램 경연대회 참가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7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6.(</a:t>
            </a:r>
            <a:r>
              <a:rPr lang="ko-KR" altLang="en-US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청주예술의 전당 </a:t>
            </a:r>
            <a:r>
              <a:rPr lang="en-US" altLang="ko-KR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7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spc="-7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아코디언 팀 참가</a:t>
            </a:r>
            <a:endParaRPr lang="en-US" altLang="ko-KR" sz="2400" b="1" spc="-7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>
                <a:latin typeface="HY헤드라인M"/>
                <a:ea typeface="HY헤드라인M"/>
              </a:rPr>
              <a:t>※ </a:t>
            </a:r>
            <a:r>
              <a:rPr lang="ko-KR" altLang="en-US" sz="2000" b="1" dirty="0" smtClean="0">
                <a:latin typeface="HY헤드라인M"/>
                <a:ea typeface="HY헤드라인M"/>
              </a:rPr>
              <a:t>출  발 </a:t>
            </a:r>
            <a:r>
              <a:rPr lang="en-US" altLang="ko-KR" sz="2000" b="1" dirty="0">
                <a:latin typeface="HY헤드라인M"/>
                <a:ea typeface="HY헤드라인M"/>
              </a:rPr>
              <a:t>: </a:t>
            </a:r>
            <a:r>
              <a:rPr lang="ko-KR" altLang="en-US" sz="2000" b="1" dirty="0">
                <a:latin typeface="HY헤드라인M"/>
                <a:ea typeface="HY헤드라인M"/>
              </a:rPr>
              <a:t>용산면사무소 </a:t>
            </a:r>
            <a:r>
              <a:rPr lang="en-US" altLang="ko-KR" sz="2000" b="1" dirty="0">
                <a:latin typeface="HY헤드라인M"/>
                <a:ea typeface="HY헤드라인M"/>
              </a:rPr>
              <a:t>09:00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8.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수신동의자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16,442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  </a:t>
            </a:r>
          </a:p>
          <a:p>
            <a:pPr lvl="1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507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스크래치수업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871859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75150</TotalTime>
  <Words>484</Words>
  <Application>Microsoft Office PowerPoint</Application>
  <PresentationFormat>화면 슬라이드 쇼(4:3)</PresentationFormat>
  <Paragraphs>98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11691</cp:revision>
  <cp:lastPrinted>2019-07-24T05:58:12Z</cp:lastPrinted>
  <dcterms:modified xsi:type="dcterms:W3CDTF">2019-07-24T06:04:33Z</dcterms:modified>
</cp:coreProperties>
</file>