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44" r:id="rId3"/>
    <p:sldId id="5948" r:id="rId4"/>
    <p:sldId id="5949" r:id="rId5"/>
    <p:sldId id="5950" r:id="rId6"/>
  </p:sldIdLst>
  <p:sldSz cx="9144000" cy="6858000" type="screen4x3"/>
  <p:notesSz cx="9939338" cy="68072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D0D8E8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2" d="100"/>
          <a:sy n="112" d="100"/>
        </p:scale>
        <p:origin x="-1608" y="-7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2143"/>
        <p:guide pos="313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1598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38627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1598" y="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5013" y="511175"/>
            <a:ext cx="3405187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860" y="3233448"/>
            <a:ext cx="7291629" cy="306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57272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5631598" y="6467982"/>
            <a:ext cx="4307742" cy="339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6950" y="3233448"/>
            <a:ext cx="7945442" cy="3062751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2019-07-24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1026" name="Picture 2" descr="D:\중요폴더\Desktop\3W9A765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0974125"/>
              </p:ext>
            </p:extLst>
          </p:nvPr>
        </p:nvGraphicFramePr>
        <p:xfrm>
          <a:off x="5940152" y="116632"/>
          <a:ext cx="310859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8594"/>
              </a:tblGrid>
              <a:tr h="50711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3200" dirty="0" smtClean="0">
                          <a:latin typeface="HY헤드라인M" pitchFamily="18" charset="-127"/>
                          <a:ea typeface="HY헤드라인M" pitchFamily="18" charset="-127"/>
                        </a:rPr>
                        <a:t>행 정 과</a:t>
                      </a:r>
                      <a:endParaRPr lang="ko-KR" altLang="en-US" sz="32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31" y="2204864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9-2. 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확대간부 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27.(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88640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9-1.『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일일 명예 읍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면장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』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9.(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13:30 ~ 16:30 / 11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노인회장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주요시책청취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사업장 방문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(16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31" y="3861048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충북시장군수협의회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정례회의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8. 29.(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당면 현황사항 협의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792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9-4. 8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정례조회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훈시말씀</a:t>
            </a:r>
            <a:endParaRPr lang="en-US" altLang="ko-KR" sz="2000" b="1" dirty="0" smtClean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229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하계휴가기간  공직기강 복무점검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점검기간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2019.  8.  5.  ~  8.  23.</a:t>
            </a:r>
            <a:endParaRPr lang="en-US" altLang="ko-KR" sz="24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검 반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서무팀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감사팀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병행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점검대상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본청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직속기관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사업소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점검내용 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군수특별지시 복무관련 이행실태 등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출장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초과근무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5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물놀이 비상근무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보안점검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개인정보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민원처리 실태 등</a:t>
            </a:r>
            <a:endParaRPr lang="en-US" altLang="ko-KR" sz="2400" b="1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10533" y="4221088"/>
            <a:ext cx="914400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자매결연도시 청소년 상생교류 추진  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235931"/>
              </p:ext>
            </p:extLst>
          </p:nvPr>
        </p:nvGraphicFramePr>
        <p:xfrm>
          <a:off x="240987" y="4941168"/>
          <a:ext cx="8640959" cy="1369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7968"/>
                <a:gridCol w="2088232"/>
                <a:gridCol w="2088232"/>
                <a:gridCol w="720080"/>
                <a:gridCol w="2266447"/>
              </a:tblGrid>
              <a:tr h="33300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구    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기    간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4858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서울 중구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8. 10.(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~ 8. 11.(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국악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체험촌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및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과일나라 테마공원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29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숙박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국악체험촌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485822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서울 서대문구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8. 16.(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~ 8. 17.(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국악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체험촌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및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과일나라 테마공원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숙박 </a:t>
                      </a:r>
                      <a:r>
                        <a:rPr lang="en-US" altLang="ko-KR" sz="1400" b="1" spc="0" baseline="0" dirty="0" smtClean="0">
                          <a:latin typeface="+mn-ea"/>
                          <a:ea typeface="+mn-ea"/>
                        </a:rPr>
                        <a:t>: </a:t>
                      </a:r>
                      <a:r>
                        <a:rPr lang="ko-KR" altLang="en-US" sz="1400" b="1" spc="0" baseline="0" dirty="0" smtClean="0">
                          <a:latin typeface="+mn-ea"/>
                          <a:ea typeface="+mn-ea"/>
                        </a:rPr>
                        <a:t>레인보우연수원</a:t>
                      </a:r>
                      <a:endParaRPr lang="en-US" altLang="ko-KR" sz="1400" b="1" spc="0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34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531" y="332656"/>
            <a:ext cx="9144000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및 사회단체 행사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578110"/>
              </p:ext>
            </p:extLst>
          </p:nvPr>
        </p:nvGraphicFramePr>
        <p:xfrm>
          <a:off x="255051" y="1021080"/>
          <a:ext cx="8640959" cy="2839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1857388"/>
                <a:gridCol w="1714512"/>
                <a:gridCol w="928694"/>
                <a:gridCol w="1354283"/>
              </a:tblGrid>
              <a:tr h="43204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행  사  명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일    시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장    소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인  원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dirty="0" smtClean="0"/>
                        <a:t>비    고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영동군새마을회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한 여름 밤의 북 콘서트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8. 3.(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18:00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송호국민관광지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내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솔밭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여명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김종욱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민주평화통일</a:t>
                      </a:r>
                      <a:r>
                        <a:rPr lang="en-US" altLang="ko-KR" sz="1400" b="1" spc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제 </a:t>
                      </a: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74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주년 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8·15 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광복절 기념식 행사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8. 15.(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독립유공자 기념탑 및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아모르아트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200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여명</a:t>
                      </a:r>
                      <a:endParaRPr lang="ko-KR" altLang="en-US" sz="1400" b="1" spc="0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회장 장인학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자원봉사센터</a:t>
                      </a:r>
                      <a:endParaRPr lang="en-US" altLang="ko-KR" sz="1400" b="1" spc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spc="0" dirty="0" smtClean="0">
                          <a:latin typeface="+mn-ea"/>
                          <a:ea typeface="+mn-ea"/>
                        </a:rPr>
                        <a:t>2019 </a:t>
                      </a:r>
                      <a:r>
                        <a:rPr lang="ko-KR" altLang="en-US" sz="1400" b="1" spc="0" dirty="0" err="1" smtClean="0">
                          <a:latin typeface="+mn-ea"/>
                          <a:ea typeface="+mn-ea"/>
                        </a:rPr>
                        <a:t>포도축제장</a:t>
                      </a:r>
                      <a:r>
                        <a:rPr lang="ko-KR" altLang="en-US" sz="1400" b="1" spc="0" dirty="0" smtClean="0">
                          <a:latin typeface="+mn-ea"/>
                          <a:ea typeface="+mn-ea"/>
                        </a:rPr>
                        <a:t> 안내부스 운영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baseline="0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8. 29.(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 ~ 9. 1.(</a:t>
                      </a:r>
                      <a:r>
                        <a:rPr lang="ko-KR" altLang="en-US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400" b="1" spc="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포도축제장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en-US" altLang="ko-KR" sz="1400" b="1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여명</a:t>
                      </a:r>
                      <a:endParaRPr lang="ko-KR" altLang="en-US" sz="1400" b="1" dirty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센터장</a:t>
                      </a:r>
                      <a:r>
                        <a:rPr lang="ko-KR" altLang="en-US" sz="1400" b="1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400" b="1" dirty="0" err="1" smtClean="0">
                          <a:latin typeface="+mn-ea"/>
                          <a:ea typeface="+mn-ea"/>
                        </a:rPr>
                        <a:t>박순란</a:t>
                      </a:r>
                      <a:endParaRPr lang="ko-KR" altLang="en-US" sz="1400" b="1" dirty="0" smtClean="0"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531" y="4149080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소통으로 함께 만들어가는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통통통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 22.(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와인터널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이벤트홀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새마을회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바르게살기운동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자유총연맹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 하실  일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간담회 주재</a:t>
            </a:r>
            <a:endParaRPr lang="en-US" altLang="ko-KR" sz="20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534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60648"/>
            <a:ext cx="9144000" cy="48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9-9.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기타업무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금요회의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기관단체 간 발전방안 협의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↔ 공무원노조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단체협약식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체결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8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충청북도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주민자치센터 프로그램 경연대회 참가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7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6.(</a:t>
            </a:r>
            <a:r>
              <a:rPr lang="ko-KR" altLang="en-US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13:30 / </a:t>
            </a:r>
            <a:r>
              <a:rPr lang="ko-KR" altLang="en-US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청주예술의 전당 </a:t>
            </a:r>
            <a:r>
              <a:rPr lang="en-US" altLang="ko-KR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70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spc="-7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아코디언 팀 참가</a:t>
            </a:r>
            <a:endParaRPr lang="en-US" altLang="ko-KR" sz="2400" b="1" spc="-7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000" b="1" dirty="0">
                <a:latin typeface="HY헤드라인M"/>
                <a:ea typeface="HY헤드라인M"/>
              </a:rPr>
              <a:t>※ </a:t>
            </a:r>
            <a:r>
              <a:rPr lang="ko-KR" altLang="en-US" sz="2000" b="1" dirty="0" smtClean="0">
                <a:latin typeface="HY헤드라인M"/>
                <a:ea typeface="HY헤드라인M"/>
              </a:rPr>
              <a:t>출  발 </a:t>
            </a:r>
            <a:r>
              <a:rPr lang="en-US" altLang="ko-KR" sz="2000" b="1" dirty="0">
                <a:latin typeface="HY헤드라인M"/>
                <a:ea typeface="HY헤드라인M"/>
              </a:rPr>
              <a:t>: </a:t>
            </a:r>
            <a:r>
              <a:rPr lang="ko-KR" altLang="en-US" sz="2000" b="1" dirty="0">
                <a:latin typeface="HY헤드라인M"/>
                <a:ea typeface="HY헤드라인M"/>
              </a:rPr>
              <a:t>용산면사무소 </a:t>
            </a:r>
            <a:r>
              <a:rPr lang="en-US" altLang="ko-KR" sz="2000" b="1" dirty="0">
                <a:latin typeface="HY헤드라인M"/>
                <a:ea typeface="HY헤드라인M"/>
              </a:rPr>
              <a:t>09:00</a:t>
            </a: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웹진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월호 발행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8. 14.(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수신동의자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16,442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   </a:t>
            </a:r>
          </a:p>
          <a:p>
            <a:pPr lvl="1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주요소식 및 관광지 정보 제공</a:t>
            </a: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ko-KR" altLang="en-US" sz="2400" dirty="0"/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5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013176"/>
            <a:ext cx="9144000" cy="1507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▣ 이달의 중점 홍보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사항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ko-KR" altLang="en-US" sz="2400" b="1" dirty="0" err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주민정보화교육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스크래치수업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buClr>
                <a:schemeClr val="tx1"/>
              </a:buClr>
            </a:pPr>
            <a:endParaRPr lang="ko-KR" altLang="en-US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20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solidFill>
                  <a:schemeClr val="bg2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solidFill>
                <a:schemeClr val="bg2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08718590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75150</TotalTime>
  <Words>484</Words>
  <Application>Microsoft Office PowerPoint</Application>
  <PresentationFormat>화면 슬라이드 쇼(4:3)</PresentationFormat>
  <Paragraphs>98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11691</cp:revision>
  <cp:lastPrinted>2019-07-24T05:58:12Z</cp:lastPrinted>
  <dcterms:modified xsi:type="dcterms:W3CDTF">2019-07-24T06:04:33Z</dcterms:modified>
</cp:coreProperties>
</file>