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9"/>
  </p:notesMasterIdLst>
  <p:handoutMasterIdLst>
    <p:handoutMasterId r:id="rId10"/>
  </p:handoutMasterIdLst>
  <p:sldIdLst>
    <p:sldId id="5879" r:id="rId2"/>
    <p:sldId id="5934" r:id="rId3"/>
    <p:sldId id="5936" r:id="rId4"/>
    <p:sldId id="5938" r:id="rId5"/>
    <p:sldId id="5941" r:id="rId6"/>
    <p:sldId id="5939" r:id="rId7"/>
    <p:sldId id="5940" r:id="rId8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D0D8E8"/>
    <a:srgbClr val="05AB0D"/>
    <a:srgbClr val="0000CC"/>
    <a:srgbClr val="0000FF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>
        <p:scale>
          <a:sx n="100" d="100"/>
          <a:sy n="100" d="100"/>
        </p:scale>
        <p:origin x="-1968" y="-34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1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49495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1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58" y="3233447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1684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3233447"/>
            <a:ext cx="7945442" cy="3062751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2019-04-12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2019-04-12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2019-04-12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3.1 100주년 기념행사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07504" y="116632"/>
          <a:ext cx="310859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594"/>
              </a:tblGrid>
              <a:tr h="1440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204864"/>
            <a:ext cx="91440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이동군수실 운영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40000"/>
              </a:lnSpc>
              <a:defRPr/>
            </a:pPr>
            <a:endParaRPr lang="en-US" altLang="ko-KR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40000"/>
              </a:lnSpc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251520" y="2996952"/>
          <a:ext cx="8640960" cy="136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2232248"/>
                <a:gridCol w="3168352"/>
              </a:tblGrid>
              <a:tr h="4560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aseline="0" dirty="0" smtClean="0">
                          <a:latin typeface="+mj-lt"/>
                          <a:ea typeface="맑은 고딕" pitchFamily="50" charset="-127"/>
                        </a:rPr>
                        <a:t>일    시</a:t>
                      </a:r>
                      <a:endParaRPr lang="ko-KR" altLang="en-US" sz="1600" baseline="0" dirty="0">
                        <a:latin typeface="+mj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aseline="0" dirty="0" smtClean="0">
                          <a:latin typeface="+mj-lt"/>
                          <a:ea typeface="맑은 고딕" pitchFamily="50" charset="-127"/>
                        </a:rPr>
                        <a:t>읍 </a:t>
                      </a:r>
                      <a:r>
                        <a:rPr lang="en-US" altLang="ko-K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맑은 고딕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600" baseline="0" dirty="0" smtClean="0">
                          <a:latin typeface="+mj-lt"/>
                          <a:ea typeface="맑은 고딕" pitchFamily="50" charset="-127"/>
                        </a:rPr>
                        <a:t> 면</a:t>
                      </a:r>
                      <a:endParaRPr lang="ko-KR" altLang="en-US" sz="1600" baseline="0" dirty="0">
                        <a:latin typeface="+mj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aseline="0" dirty="0" smtClean="0">
                          <a:latin typeface="+mj-lt"/>
                          <a:ea typeface="맑은 고딕" pitchFamily="50" charset="-127"/>
                        </a:rPr>
                        <a:t>비   고</a:t>
                      </a:r>
                      <a:endParaRPr lang="ko-KR" altLang="en-US" sz="1600" baseline="0" dirty="0">
                        <a:latin typeface="+mj-lt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4560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pc="100" baseline="0" dirty="0" smtClean="0">
                          <a:latin typeface="+mj-lt"/>
                          <a:ea typeface="맑은 고딕" pitchFamily="50" charset="-127"/>
                        </a:rPr>
                        <a:t>4. 17.(</a:t>
                      </a:r>
                      <a:r>
                        <a:rPr lang="ko-KR" altLang="en-US" sz="1600" b="1" spc="100" baseline="0" dirty="0" smtClean="0">
                          <a:latin typeface="+mj-lt"/>
                          <a:ea typeface="맑은 고딕" pitchFamily="50" charset="-127"/>
                        </a:rPr>
                        <a:t>수</a:t>
                      </a:r>
                      <a:r>
                        <a:rPr lang="en-US" altLang="ko-KR" sz="1600" b="1" spc="100" baseline="0" dirty="0" smtClean="0">
                          <a:latin typeface="+mj-lt"/>
                          <a:ea typeface="맑은 고딕" pitchFamily="50" charset="-127"/>
                        </a:rPr>
                        <a:t>) 10:30</a:t>
                      </a:r>
                      <a:endParaRPr lang="ko-KR" altLang="en-US" sz="1600" b="1" spc="100" baseline="0" dirty="0">
                        <a:latin typeface="+mj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baseline="0" dirty="0" err="1" smtClean="0">
                          <a:latin typeface="+mj-lt"/>
                          <a:ea typeface="맑은 고딕" pitchFamily="50" charset="-127"/>
                        </a:rPr>
                        <a:t>양강면</a:t>
                      </a:r>
                      <a:endParaRPr lang="ko-KR" altLang="en-US" sz="1600" b="1" baseline="0" dirty="0">
                        <a:latin typeface="+mj-lt"/>
                        <a:ea typeface="맑은 고딕" pitchFamily="50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600" b="1" baseline="0" dirty="0" smtClean="0">
                          <a:latin typeface="+mj-lt"/>
                          <a:ea typeface="맑은 고딕" pitchFamily="50" charset="-127"/>
                        </a:rPr>
                        <a:t>- </a:t>
                      </a:r>
                      <a:r>
                        <a:rPr lang="ko-KR" altLang="en-US" sz="1600" b="1" baseline="0" dirty="0" smtClean="0">
                          <a:latin typeface="+mj-lt"/>
                          <a:ea typeface="맑은 고딕" pitchFamily="50" charset="-127"/>
                        </a:rPr>
                        <a:t>직원격려 및 훈시</a:t>
                      </a:r>
                      <a:endParaRPr lang="en-US" altLang="ko-KR" sz="1600" b="1" baseline="0" dirty="0" smtClean="0">
                        <a:latin typeface="+mj-lt"/>
                        <a:ea typeface="맑은 고딕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6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맑은 고딕" pitchFamily="50" charset="-127"/>
                          <a:cs typeface="+mn-cs"/>
                        </a:rPr>
                        <a:t> 간담회 및 현장방문 등</a:t>
                      </a:r>
                      <a:endParaRPr lang="en-US" altLang="ko-KR" sz="1600" b="1" kern="1200" baseline="0" dirty="0" smtClean="0">
                        <a:solidFill>
                          <a:schemeClr val="dk1"/>
                        </a:solidFill>
                        <a:latin typeface="+mj-lt"/>
                        <a:ea typeface="맑은 고딕" pitchFamily="50" charset="-127"/>
                        <a:cs typeface="+mn-cs"/>
                      </a:endParaRPr>
                    </a:p>
                  </a:txBody>
                  <a:tcPr anchor="ctr"/>
                </a:tc>
              </a:tr>
              <a:tr h="4560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pc="100" baseline="0" dirty="0" smtClean="0">
                          <a:latin typeface="+mj-lt"/>
                          <a:ea typeface="맑은 고딕" pitchFamily="50" charset="-127"/>
                        </a:rPr>
                        <a:t>4. 24.(</a:t>
                      </a:r>
                      <a:r>
                        <a:rPr lang="ko-KR" altLang="en-US" sz="1600" b="1" spc="100" baseline="0" dirty="0" smtClean="0">
                          <a:latin typeface="+mj-lt"/>
                          <a:ea typeface="맑은 고딕" pitchFamily="50" charset="-127"/>
                        </a:rPr>
                        <a:t>수</a:t>
                      </a:r>
                      <a:r>
                        <a:rPr lang="en-US" altLang="ko-KR" sz="1600" b="1" spc="100" baseline="0" dirty="0" smtClean="0">
                          <a:latin typeface="+mj-lt"/>
                          <a:ea typeface="맑은 고딕" pitchFamily="50" charset="-127"/>
                        </a:rPr>
                        <a:t>) 10:30</a:t>
                      </a:r>
                      <a:endParaRPr lang="ko-KR" altLang="en-US" sz="1600" b="1" spc="100" baseline="0" dirty="0">
                        <a:latin typeface="+mj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baseline="0" dirty="0" err="1" smtClean="0">
                          <a:latin typeface="+mj-lt"/>
                          <a:ea typeface="맑은 고딕" pitchFamily="50" charset="-127"/>
                        </a:rPr>
                        <a:t>학산면</a:t>
                      </a:r>
                      <a:endParaRPr lang="ko-KR" altLang="en-US" sz="1600" b="1" baseline="0" dirty="0">
                        <a:latin typeface="+mj-lt"/>
                        <a:ea typeface="맑은 고딕" pitchFamily="50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09120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일일명예군수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4. 24.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정헌일 행정동우회장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주요시책 청취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시설 및 주요사업장 방문 등</a:t>
            </a:r>
          </a:p>
          <a:p>
            <a:pPr>
              <a:lnSpc>
                <a:spcPct val="140000"/>
              </a:lnSpc>
              <a:defRPr/>
            </a:pPr>
            <a:endParaRPr lang="en-US" altLang="ko-KR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40000"/>
              </a:lnSpc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76672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이시종 도지사님 방문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4. 15.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도정설명회 및 간담회 등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환영사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40000"/>
              </a:lnSpc>
              <a:defRPr/>
            </a:pPr>
            <a:endParaRPr lang="en-US" altLang="ko-KR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40000"/>
              </a:lnSpc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04664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14-4. 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 회의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4. 25.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17:00 </a:t>
            </a:r>
            <a:r>
              <a:rPr lang="en-US" altLang="ko-KR" sz="20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276872"/>
            <a:ext cx="914400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군청 직장민방위대 비상소집 훈련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07:00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민방위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년차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민방위대원 임무 숙지 및 재난대비 교육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221088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공무원단체보험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계약 체결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2019. 4. 22. ~ 2020. 4. 21. 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898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운동경기부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공중방역수의사 제외 군 산하 전 직원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보험종류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특정질병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입원의료비 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3359224"/>
            <a:ext cx="9144000" cy="150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14-9. 2019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시드니 한민족 축제 참가 연계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국제교류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호주 시드니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시드니 한민족 축제 참가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시드니 한인회와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MOU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체결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B036"/>
                </a:solidFill>
                <a:latin typeface="HY헤드라인M"/>
                <a:ea typeface="HY헤드라인M"/>
              </a:rPr>
              <a:t>   </a:t>
            </a:r>
            <a:endParaRPr lang="en-US" sz="2400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76672"/>
            <a:ext cx="914400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14-7.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영동군민대상 수상자 선정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부문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문화체육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선행봉사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이내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군민의 날  행사 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5.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132856"/>
            <a:ext cx="914400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14-8.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영동금요회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선진지 견학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단양군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금요회원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085184"/>
            <a:ext cx="9144000" cy="150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소통으로 함께 만들어가는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통통통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간담회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와인터널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이벤트홀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/ 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적십자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sz="2400" b="1" dirty="0" smtClean="0"/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영동중앙</a:t>
            </a:r>
            <a:r>
              <a:rPr lang="en-US" sz="2400" b="1" dirty="0" smtClean="0"/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로타리클럽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689" y="260648"/>
            <a:ext cx="9145689" cy="1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0" marR="0" lvl="0" indent="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14-11.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영동군 홈페이지 통합개편 </a:t>
            </a:r>
            <a:r>
              <a:rPr kumimoji="1" lang="ko-KR" altLang="en-US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사업 </a:t>
            </a:r>
            <a:r>
              <a:rPr kumimoji="1" lang="ko-KR" altLang="en-US" sz="2800" b="1" i="0" u="none" strike="noStrike" kern="1200" cap="none" spc="-15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제안서 </a:t>
            </a:r>
            <a:r>
              <a:rPr kumimoji="1" lang="ko-KR" altLang="en-US" sz="2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평가</a:t>
            </a:r>
            <a:endParaRPr kumimoji="1" lang="en-US" altLang="ko-KR" sz="2800" b="1" i="0" u="none" strike="noStrike" kern="1200" cap="none" spc="-15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  <a:sym typeface="Symbol" pitchFamily="18" charset="2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4. 5. (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목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) 14:00 / 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군</a:t>
            </a:r>
            <a:r>
              <a:rPr kumimoji="1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청 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상황실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제안서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PPT 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발표 및 심사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68152"/>
            <a:ext cx="914400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14-12.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회의 및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51520" y="2087682"/>
          <a:ext cx="8640959" cy="4365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909446"/>
                <a:gridCol w="1728192"/>
                <a:gridCol w="864096"/>
                <a:gridCol w="1402921"/>
              </a:tblGrid>
              <a:tr h="3865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55585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err="1" smtClean="0">
                          <a:latin typeface="+mn-ea"/>
                          <a:ea typeface="+mn-ea"/>
                        </a:rPr>
                        <a:t>바르게살기</a:t>
                      </a: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숲 가꾸기 등반 행사</a:t>
                      </a:r>
                      <a:endParaRPr lang="ko-KR" altLang="en-US" sz="1400" b="1" baseline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4.</a:t>
                      </a:r>
                      <a:r>
                        <a:rPr lang="en-US" altLang="ko-KR" sz="14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7.(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10:00 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천태산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150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회장 정병진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95572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자원봉사센터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생신상 차려드리기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4. 9.(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작동리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마을회관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anchor="ctr"/>
                </a:tc>
              </a:tr>
              <a:tr h="49557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kern="120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4. 23.(</a:t>
                      </a:r>
                      <a:r>
                        <a:rPr lang="ko-KR" altLang="en-US" sz="1400" b="1" kern="120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화</a:t>
                      </a:r>
                      <a:r>
                        <a:rPr lang="en-US" altLang="ko-KR" sz="1400" b="1" kern="1200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 12:00</a:t>
                      </a:r>
                      <a:endParaRPr lang="en-US" altLang="ko-KR" sz="1400" b="1" spc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호탄리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마을화관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pc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50</a:t>
                      </a:r>
                      <a:r>
                        <a:rPr lang="ko-KR" altLang="en-US" sz="1400" b="1" kern="1200" spc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-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5585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-17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영동군 주민자치협의회 정례회의</a:t>
                      </a:r>
                      <a:r>
                        <a:rPr lang="en-US" altLang="ko-KR" sz="1400" b="1" spc="-170" baseline="0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sz="1400" b="1" baseline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4.</a:t>
                      </a:r>
                      <a:r>
                        <a:rPr lang="en-US" altLang="ko-KR" sz="1400" b="1" baseline="0" dirty="0" smtClean="0">
                          <a:latin typeface="+mn-ea"/>
                          <a:ea typeface="+mn-ea"/>
                        </a:rPr>
                        <a:t> 10.(</a:t>
                      </a: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baseline="0" dirty="0" smtClean="0">
                          <a:latin typeface="+mn-ea"/>
                          <a:ea typeface="+mn-ea"/>
                        </a:rPr>
                        <a:t>) 11:00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상 황 실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14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-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5585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민주평화통일 자문위원</a:t>
                      </a: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 평화통일 역량강화연수</a:t>
                      </a:r>
                      <a:endParaRPr lang="ko-KR" altLang="en-US" sz="1400" b="1" baseline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4. 16.(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~ 4. 18.(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제주도 일원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25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회장 장인학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71934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baseline="0" dirty="0" smtClean="0">
                          <a:latin typeface="+mn-ea"/>
                          <a:ea typeface="+mn-ea"/>
                        </a:rPr>
                        <a:t>2019</a:t>
                      </a: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년 새마을의 날 </a:t>
                      </a: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기념행사 및 화합 한마당</a:t>
                      </a: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ko-KR" sz="1200" b="1" spc="-100" baseline="0" dirty="0" smtClean="0">
                          <a:solidFill>
                            <a:srgbClr val="00B036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lang="en-US" altLang="ko-KR" sz="1200" b="1" spc="-100" baseline="0" dirty="0" smtClean="0">
                          <a:solidFill>
                            <a:srgbClr val="00B036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b="1" spc="-100" baseline="0" dirty="0" smtClean="0">
                          <a:solidFill>
                            <a:srgbClr val="00B036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200" b="1" spc="-100" baseline="0" dirty="0" smtClean="0">
                          <a:solidFill>
                            <a:srgbClr val="00B036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200" b="1" spc="-100" baseline="0" dirty="0" smtClean="0">
                          <a:solidFill>
                            <a:srgbClr val="00B036"/>
                          </a:solidFill>
                          <a:latin typeface="+mn-ea"/>
                          <a:ea typeface="+mn-ea"/>
                        </a:rPr>
                        <a:t>축사 및 </a:t>
                      </a:r>
                      <a:r>
                        <a:rPr lang="ko-KR" altLang="en-US" sz="1200" b="1" spc="-100" baseline="0" dirty="0" err="1" smtClean="0">
                          <a:solidFill>
                            <a:srgbClr val="00B036"/>
                          </a:solidFill>
                          <a:latin typeface="+mn-ea"/>
                          <a:ea typeface="+mn-ea"/>
                        </a:rPr>
                        <a:t>표창패</a:t>
                      </a:r>
                      <a:r>
                        <a:rPr lang="ko-KR" altLang="en-US" sz="1200" b="1" spc="-100" baseline="0" dirty="0" smtClean="0">
                          <a:solidFill>
                            <a:srgbClr val="00B036"/>
                          </a:solidFill>
                          <a:latin typeface="+mn-ea"/>
                          <a:ea typeface="+mn-ea"/>
                        </a:rPr>
                        <a:t> 수여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4. 22.(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과일나라 테마공원 잔디광장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500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김종욱</a:t>
                      </a:r>
                    </a:p>
                  </a:txBody>
                  <a:tcPr anchor="ctr"/>
                </a:tc>
              </a:tr>
              <a:tr h="55585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영동옥천범죄피해자지원센터</a:t>
                      </a: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baseline="0" dirty="0" smtClean="0"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400" b="1" baseline="0" dirty="0" smtClean="0">
                          <a:latin typeface="+mn-ea"/>
                          <a:ea typeface="+mn-ea"/>
                        </a:rPr>
                        <a:t>주년 창립기념식</a:t>
                      </a:r>
                      <a:endParaRPr lang="ko-KR" altLang="en-US" sz="1400" b="1" baseline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4. 25.(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) 18:30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아모르아트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웨딩홀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60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이사장 </a:t>
                      </a: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박필진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9939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14-13.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428596" y="877348"/>
          <a:ext cx="8286808" cy="5720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2643206"/>
                <a:gridCol w="2000264"/>
                <a:gridCol w="1785950"/>
              </a:tblGrid>
              <a:tr h="34418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일  시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장  소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내  용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비  고</a:t>
                      </a:r>
                      <a:endParaRPr lang="ko-KR" altLang="en-US" b="1" dirty="0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4. 1.(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양산면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송호리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18">
                  <a:txBody>
                    <a:bodyPr/>
                    <a:lstStyle/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/>
                </a:tc>
                <a:tc rowSpan="18">
                  <a:txBody>
                    <a:bodyPr/>
                    <a:lstStyle/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endParaRPr lang="en-US" altLang="ko-KR" sz="1400" b="1" dirty="0" smtClean="0"/>
                    </a:p>
                    <a:p>
                      <a:pPr algn="ctr" latinLnBrk="1"/>
                      <a:r>
                        <a:rPr lang="ko-KR" altLang="en-US" sz="1400" b="1" dirty="0" smtClean="0"/>
                        <a:t>각 </a:t>
                      </a:r>
                      <a:r>
                        <a:rPr lang="en-US" altLang="ko-KR" sz="1400" b="1" dirty="0" smtClean="0"/>
                        <a:t>10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4. 2.(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추풍령면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죽전리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700" b="1" dirty="0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4.(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1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상촌면</a:t>
                      </a:r>
                      <a:r>
                        <a:rPr lang="ko-KR" altLang="en-US" sz="1400" b="1" kern="0" spc="-1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400" b="1" kern="0" spc="-1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궁촌</a:t>
                      </a:r>
                      <a:r>
                        <a:rPr lang="en-US" altLang="ko-KR" sz="1400" b="1" kern="0" spc="-1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</a:t>
                      </a:r>
                      <a:r>
                        <a:rPr lang="ko-KR" altLang="en-US" sz="1400" b="1" kern="0" spc="-1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5.(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노천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중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8.(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양강면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400" b="1" kern="0" spc="-5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교동리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9.(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용화면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월전리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11.(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학산면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장항리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12.(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양산면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가곡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3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리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15.(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심천면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길현리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16.(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영동읍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산이리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18.(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용산면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가곡리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19.(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황간면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회포리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700" b="1" dirty="0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22.(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추풍령면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은편리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23.(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내동리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25.(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상촌면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상도대리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26.(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양강면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유점리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29.(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용화면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남악리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74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30.(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추풍령면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88032"/>
            <a:ext cx="9144000" cy="46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14-14.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</a:t>
            </a:r>
            <a:endParaRPr lang="en-US" altLang="ko-KR" sz="7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정례조회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4.1.(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lang="en-US" altLang="ko-KR" sz="2400" b="1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전국 </a:t>
            </a:r>
            <a:r>
              <a:rPr lang="ko-KR" altLang="en-US" sz="2400" b="1" spc="-18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생활체육대축전</a:t>
            </a:r>
            <a:r>
              <a:rPr lang="ko-KR" altLang="en-US" sz="2400" b="1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자원봉사 활동</a:t>
            </a:r>
            <a:r>
              <a:rPr lang="en-US" altLang="ko-KR" sz="2400" b="1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4. 25.(</a:t>
            </a:r>
            <a:r>
              <a:rPr lang="ko-KR" altLang="en-US" sz="2400" b="1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27.(</a:t>
            </a:r>
            <a:r>
              <a:rPr lang="ko-KR" altLang="en-US" sz="2400" b="1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영동군민운동장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영동체육관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자원봉사센터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28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자원봉사센터 이미용 보수교육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매주 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19:30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자원봉사센터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교육실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웹진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월호 발행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4. 15.(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16,191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680520"/>
            <a:ext cx="9144000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▣ 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파워포인트 수업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벗나무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꽃길거리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이용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</a:pPr>
            <a:endParaRPr lang="ko-KR" altLang="en-US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</a:pPr>
            <a:endParaRPr lang="ko-KR" altLang="en-US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20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74307</TotalTime>
  <Words>830</Words>
  <Application>Microsoft Office PowerPoint</Application>
  <PresentationFormat>화면 슬라이드 쇼(4:3)</PresentationFormat>
  <Paragraphs>196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11610</cp:revision>
  <dcterms:modified xsi:type="dcterms:W3CDTF">2019-04-12T01:18:04Z</dcterms:modified>
</cp:coreProperties>
</file>