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6866" r:id="rId3"/>
    <p:sldId id="6867" r:id="rId4"/>
    <p:sldId id="6868" r:id="rId5"/>
    <p:sldId id="6869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830" autoAdjust="0"/>
  </p:normalViewPr>
  <p:slideViewPr>
    <p:cSldViewPr>
      <p:cViewPr>
        <p:scale>
          <a:sx n="100" d="100"/>
          <a:sy n="100" d="100"/>
        </p:scale>
        <p:origin x="-564" y="-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4" y="4721225"/>
            <a:ext cx="5441633" cy="4471988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147" y="188640"/>
            <a:ext cx="900115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2019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대학수학능력시험 수능자녀 직원 격려</a:t>
            </a:r>
            <a:endParaRPr lang="ko-KR" altLang="en-US" sz="27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09:40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수학능력시험 응시자녀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:11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군수님 전달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사업소장 및 </a:t>
            </a:r>
            <a:r>
              <a:rPr lang="ko-KR" altLang="en-US" b="1" dirty="0" err="1" smtClean="0">
                <a:latin typeface="HY헤드라인M" pitchFamily="18" charset="-127"/>
                <a:ea typeface="HY헤드라인M" pitchFamily="18" charset="-127"/>
              </a:rPr>
              <a:t>읍면장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전달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2204864"/>
            <a:ext cx="900115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⇔전국공무원노동조합 영동군지부 노사화합 워크숍</a:t>
            </a:r>
            <a:endParaRPr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~ 20:00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국악체험촌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교섭위원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노사화합 간담회 및 화합행사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437112"/>
            <a:ext cx="90011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2019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공직자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역량강화 워크숍</a:t>
            </a:r>
            <a:endParaRPr lang="ko-KR" altLang="en-US" sz="27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11.14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5~6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이하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,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이상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326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285" y="260648"/>
            <a:ext cx="828092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11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7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11. 14.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기관단체 간 발전방안 협의 등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07504" y="2276872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이동군수실 운영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13. 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간담회 및 현장방문 등</a:t>
            </a:r>
            <a:endParaRPr lang="en-US" altLang="ko-KR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40000"/>
              </a:lnSpc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18805" y="386104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일일명예군수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13.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10:50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최영 영동군주민자치협의회장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주요시책 청취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시설 및 주요사업장 방문 등</a:t>
            </a:r>
          </a:p>
          <a:p>
            <a:pPr>
              <a:lnSpc>
                <a:spcPct val="140000"/>
              </a:lnSpc>
              <a:defRPr/>
            </a:pPr>
            <a:endParaRPr lang="en-US" altLang="ko-KR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40000"/>
              </a:lnSpc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8462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21001"/>
              </p:ext>
            </p:extLst>
          </p:nvPr>
        </p:nvGraphicFramePr>
        <p:xfrm>
          <a:off x="214282" y="785794"/>
          <a:ext cx="8640959" cy="302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160240"/>
                <a:gridCol w="1748330"/>
                <a:gridCol w="699942"/>
                <a:gridCol w="1440159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주민자치프로그램 발표회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12.(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14:00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영신중학교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예지관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855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바르게살기운동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영동군협의회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청소년 인성교육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en-US" altLang="ko-KR" sz="14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부용초등학교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협의회장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정병진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영동라이온스클럽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연탄나눔봉사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14.(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16:00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관내 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가구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이광섭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smtClean="0">
                          <a:latin typeface="+mn-ea"/>
                          <a:ea typeface="+mn-ea"/>
                        </a:rPr>
                        <a:t>남북통일운동 국민연합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참가정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희망 페스티벌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15.(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13:00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아모르아트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신현오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주민자치프로그램 발표회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15.(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14:00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양산초등학교 강당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857628"/>
            <a:ext cx="9144000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557610"/>
              </p:ext>
            </p:extLst>
          </p:nvPr>
        </p:nvGraphicFramePr>
        <p:xfrm>
          <a:off x="251521" y="4643446"/>
          <a:ext cx="8678197" cy="153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/>
                <a:gridCol w="2443673"/>
                <a:gridCol w="2094737"/>
                <a:gridCol w="1870301"/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3066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11.(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누교리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10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</a:tr>
              <a:tr h="3066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12.(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마곡리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6681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14.(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</a:tr>
              <a:tr h="3066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 15.(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부용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82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116632"/>
            <a:ext cx="8605589" cy="226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0" algn="just" eaLnBrk="1" hangingPunct="1"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신규직원 업무시스템 및 정보보안 교육 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algn="just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14:00 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18:00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전산교육장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39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just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교육내용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새올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온나라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시스템 사용법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정보보안 등   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0" marR="0" lvl="0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7886005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92805</TotalTime>
  <Words>422</Words>
  <Application>Microsoft Office PowerPoint</Application>
  <PresentationFormat>화면 슬라이드 쇼(4:3)</PresentationFormat>
  <Paragraphs>89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14877</cp:revision>
  <cp:lastPrinted>2019-10-30T07:17:39Z</cp:lastPrinted>
  <dcterms:modified xsi:type="dcterms:W3CDTF">2019-11-07T04:22:27Z</dcterms:modified>
</cp:coreProperties>
</file>