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7" r:id="rId3"/>
    <p:sldId id="596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68" y="-7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33265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04" y="4509120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주민자치센터 프로그램 운영 및 하반기 사업 논의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364270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정보제공 모니터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017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경로당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 모니터 및 인터넷 설치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028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04" y="260648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549"/>
              </p:ext>
            </p:extLst>
          </p:nvPr>
        </p:nvGraphicFramePr>
        <p:xfrm>
          <a:off x="210091" y="1050148"/>
          <a:ext cx="8678197" cy="2901561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3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광평리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36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돈대리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2436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24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29.(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구촌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2436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30.(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내만리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2436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가곡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36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31.(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봉곡리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36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장척리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68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85655</TotalTime>
  <Words>180</Words>
  <Application>Microsoft Office PowerPoint</Application>
  <PresentationFormat>화면 슬라이드 쇼(4:3)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12122</cp:revision>
  <cp:lastPrinted>2020-07-23T05:11:19Z</cp:lastPrinted>
  <dcterms:modified xsi:type="dcterms:W3CDTF">2020-07-23T05:47:49Z</dcterms:modified>
</cp:coreProperties>
</file>