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64" r:id="rId2"/>
    <p:sldId id="5967" r:id="rId3"/>
    <p:sldId id="5968" r:id="rId4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D0D8E8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>
        <p:scale>
          <a:sx n="75" d="100"/>
          <a:sy n="75" d="100"/>
        </p:scale>
        <p:origin x="-468" y="-73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5496" y="332656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개최</a:t>
            </a: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30.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영상회의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spc="-9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90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spc="-9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304" y="4509120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 주민자치협의회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정례회의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 및 고문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주민자치센터 프로그램 운영 및 하반기 사업 논의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2364270"/>
            <a:ext cx="8542536" cy="1640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 정보제공 모니터 설치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017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경로당 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lang="en-US" altLang="ko-KR" sz="2400" b="1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017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홍보 모니터 및 인터넷 설치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4028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304" y="260648"/>
            <a:ext cx="914400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郡 자원봉사센터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이동 빨래방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ct val="150000"/>
              </a:lnSpc>
              <a:defRPr/>
            </a:pP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549"/>
              </p:ext>
            </p:extLst>
          </p:nvPr>
        </p:nvGraphicFramePr>
        <p:xfrm>
          <a:off x="210091" y="1050148"/>
          <a:ext cx="8678197" cy="2901561"/>
        </p:xfrm>
        <a:graphic>
          <a:graphicData uri="http://schemas.openxmlformats.org/drawingml/2006/table">
            <a:tbl>
              <a:tblPr firstRow="1" bandCol="1">
                <a:tableStyleId>{5C22544A-7EE6-4342-B048-85BDC9FD1C3A}</a:tableStyleId>
              </a:tblPr>
              <a:tblGrid>
                <a:gridCol w="2269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436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47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03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066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일   시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장   소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내   용</a:t>
                      </a:r>
                      <a:endParaRPr lang="ko-KR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비   고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36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27.(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황간면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광평리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이동빨래봉사</a:t>
                      </a:r>
                      <a:endParaRPr lang="ko-KR" altLang="en-US" sz="1400" b="1" dirty="0"/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각 마을당</a:t>
                      </a:r>
                      <a:endParaRPr lang="en-US" altLang="ko-KR" sz="1400" b="1" dirty="0" smtClean="0"/>
                    </a:p>
                    <a:p>
                      <a:pPr algn="ctr" latinLnBrk="1"/>
                      <a:r>
                        <a:rPr lang="en-US" altLang="ko-KR" sz="1400" b="1" dirty="0" smtClean="0"/>
                        <a:t>20</a:t>
                      </a:r>
                      <a:r>
                        <a:rPr lang="ko-KR" altLang="en-US" sz="1400" b="1" dirty="0" smtClean="0"/>
                        <a:t>가구</a:t>
                      </a:r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36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28.(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상촌면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돈대리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3696859"/>
                  </a:ext>
                </a:extLst>
              </a:tr>
              <a:tr h="324360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수동리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25289598"/>
                  </a:ext>
                </a:extLst>
              </a:tr>
              <a:tr h="3243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29.(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 smtClean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용산면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구촌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65863266"/>
                  </a:ext>
                </a:extLst>
              </a:tr>
              <a:tr h="32436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30.(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양강면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내만리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82353228"/>
                  </a:ext>
                </a:extLst>
              </a:tr>
              <a:tr h="324360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가곡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360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7. 31.(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) 10:00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양산면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봉곡리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360">
                <a:tc vMerge="1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매곡면</a:t>
                      </a:r>
                      <a:r>
                        <a:rPr lang="ko-KR" altLang="en-US" sz="1400" b="1" kern="0" spc="0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kern="0" spc="0" dirty="0" err="1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장척리</a:t>
                      </a:r>
                      <a:endParaRPr lang="ko-KR" altLang="en-US" sz="1400" b="1" kern="0" spc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68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85655</TotalTime>
  <Words>180</Words>
  <Application>Microsoft Office PowerPoint</Application>
  <PresentationFormat>화면 슬라이드 쇼(4:3)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12122</cp:revision>
  <cp:lastPrinted>2020-07-23T05:11:19Z</cp:lastPrinted>
  <dcterms:modified xsi:type="dcterms:W3CDTF">2020-07-23T05:47:49Z</dcterms:modified>
</cp:coreProperties>
</file>