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5"/>
  </p:notesMasterIdLst>
  <p:handoutMasterIdLst>
    <p:handoutMasterId r:id="rId6"/>
  </p:handoutMasterIdLst>
  <p:sldIdLst>
    <p:sldId id="5964" r:id="rId2"/>
    <p:sldId id="5965" r:id="rId3"/>
    <p:sldId id="5966" r:id="rId4"/>
  </p:sldIdLst>
  <p:sldSz cx="9144000" cy="6858000" type="screen4x3"/>
  <p:notesSz cx="9939338" cy="68072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AB0D"/>
    <a:srgbClr val="0000FF"/>
    <a:srgbClr val="00B036"/>
    <a:srgbClr val="D0D8E8"/>
    <a:srgbClr val="0000CC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44" autoAdjust="0"/>
    <p:restoredTop sz="99541" autoAdjust="0"/>
  </p:normalViewPr>
  <p:slideViewPr>
    <p:cSldViewPr>
      <p:cViewPr>
        <p:scale>
          <a:sx n="75" d="100"/>
          <a:sy n="75" d="100"/>
        </p:scale>
        <p:origin x="-300" y="-744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2143"/>
        <p:guide pos="313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31598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31598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0386274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31598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5013" y="511175"/>
            <a:ext cx="3405187" cy="2552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862" y="3233449"/>
            <a:ext cx="7291629" cy="3062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31598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572720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 txBox="1">
            <a:spLocks noGrp="1" noChangeArrowheads="1"/>
          </p:cNvSpPr>
          <p:nvPr/>
        </p:nvSpPr>
        <p:spPr bwMode="auto">
          <a:xfrm>
            <a:off x="5631603" y="646798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23" tIns="45398" rIns="90823" bIns="45398" anchor="b"/>
          <a:lstStyle/>
          <a:p>
            <a:pPr algn="r" defTabSz="880797"/>
            <a:fld id="{DABFB4C2-B286-4FA1-9016-3D9C5D82DC5F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</a:rPr>
              <a:pPr algn="r" defTabSz="880797"/>
              <a:t>1</a:t>
            </a:fld>
            <a:endParaRPr lang="en-US" altLang="ko-KR" sz="1200" dirty="0">
              <a:solidFill>
                <a:srgbClr val="000000"/>
              </a:solidFill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24579" name="Rectangle 7"/>
          <p:cNvSpPr txBox="1">
            <a:spLocks noGrp="1" noChangeArrowheads="1"/>
          </p:cNvSpPr>
          <p:nvPr/>
        </p:nvSpPr>
        <p:spPr bwMode="auto">
          <a:xfrm>
            <a:off x="5631603" y="646798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23" tIns="45398" rIns="90823" bIns="45398" anchor="b"/>
          <a:lstStyle/>
          <a:p>
            <a:pPr algn="r" defTabSz="880797"/>
            <a:fld id="{1414036C-5F86-4518-B265-0A0606729044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0797"/>
              <a:t>1</a:t>
            </a:fld>
            <a:endParaRPr lang="en-US" altLang="ko-KR" sz="1200" dirty="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45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6948" y="3233448"/>
            <a:ext cx="7945444" cy="3062751"/>
          </a:xfrm>
          <a:noFill/>
          <a:ln/>
        </p:spPr>
        <p:txBody>
          <a:bodyPr lIns="90814" tIns="45393" rIns="90814" bIns="45393"/>
          <a:lstStyle/>
          <a:p>
            <a:pPr eaLnBrk="1" hangingPunct="1"/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29423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6DECF0-2C66-40E0-8FE2-BBB1406BEB84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032020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2020-08-06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2020-08-06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2020-08-06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2020-08-06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2020-08-06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2020-08-06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2020-08-06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2020-08-06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2020-08-06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2020-08-06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2020-08-06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90500" y="-285776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403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행   </a:t>
            </a:r>
            <a:r>
              <a:rPr lang="ko-KR" altLang="en-US" sz="6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정 </a:t>
            </a: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과</a:t>
            </a: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56452491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179512" y="1860214"/>
            <a:ext cx="9144000" cy="20608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6-2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지방행정동우회군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지회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정기총회 개최</a:t>
            </a:r>
            <a:endParaRPr lang="en-US" altLang="ko-KR" sz="26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8. 11.(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11:00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지전예식장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층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45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2019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년도 결산 및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2020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년 주요업무 보고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80528" y="-11994"/>
            <a:ext cx="8542536" cy="14247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6-1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인터넷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정보검색대회 개최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8. 10.(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8. 30.(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영동 소식 및 관광지 홍보 등</a:t>
            </a:r>
            <a:endParaRPr lang="en-US" altLang="ko-KR" sz="2400" b="1" dirty="0" smtClean="0">
              <a:solidFill>
                <a:srgbClr val="00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70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명 무작위 추첨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/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지역농특산물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및 홍보책자 발송</a:t>
            </a:r>
            <a:endParaRPr lang="en-US" altLang="ko-KR" sz="2400" b="1" dirty="0" smtClean="0">
              <a:solidFill>
                <a:srgbClr val="00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05928" y="3660414"/>
            <a:ext cx="8542536" cy="113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6-3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郡 웹진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월호 발행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8. 12.(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/ 17,476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명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군정소식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및 관광지 </a:t>
            </a:r>
            <a:r>
              <a:rPr lang="ko-KR" altLang="en-US" sz="2400" b="1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정보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등</a:t>
            </a:r>
            <a:endParaRPr lang="en-US" altLang="ko-KR" sz="2400" b="1" dirty="0">
              <a:solidFill>
                <a:srgbClr val="00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0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205928" y="4884550"/>
            <a:ext cx="8542536" cy="113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6-4.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75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주년 광복절 경축식 참석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8.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15.(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토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10:00 </a:t>
            </a:r>
            <a:r>
              <a:rPr lang="en-US" altLang="ko-KR" sz="2400" b="1" spc="-30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/ </a:t>
            </a:r>
            <a:r>
              <a:rPr lang="ko-KR" altLang="en-US" sz="2400" b="1" spc="-30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청주 </a:t>
            </a:r>
            <a:r>
              <a:rPr lang="ko-KR" altLang="en-US" sz="2400" b="1" spc="-300" dirty="0" err="1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아트홀</a:t>
            </a:r>
            <a:r>
              <a:rPr lang="ko-KR" altLang="en-US" sz="2400" b="1" spc="-30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en-US" altLang="ko-KR" sz="2400" b="1" spc="-30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/ </a:t>
            </a:r>
            <a:r>
              <a:rPr lang="en-US" altLang="ko-KR" sz="2400" b="1" spc="-300" dirty="0">
                <a:latin typeface="HY헤드라인M" pitchFamily="18" charset="-127"/>
                <a:ea typeface="HY헤드라인M" pitchFamily="18" charset="-127"/>
              </a:rPr>
              <a:t>7</a:t>
            </a:r>
            <a:r>
              <a:rPr lang="ko-KR" altLang="en-US" sz="2400" b="1" spc="-300" dirty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spc="-300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spc="-300" dirty="0">
                <a:latin typeface="HY헤드라인M" pitchFamily="18" charset="-127"/>
                <a:ea typeface="HY헤드라인M" pitchFamily="18" charset="-127"/>
              </a:rPr>
              <a:t>광복회원 </a:t>
            </a:r>
            <a:r>
              <a:rPr lang="en-US" altLang="ko-KR" sz="2400" b="1" spc="-300" dirty="0">
                <a:latin typeface="HY헤드라인M" pitchFamily="18" charset="-127"/>
                <a:ea typeface="HY헤드라인M" pitchFamily="18" charset="-127"/>
              </a:rPr>
              <a:t>6</a:t>
            </a:r>
            <a:r>
              <a:rPr lang="ko-KR" altLang="en-US" sz="2400" b="1" spc="-300" dirty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spc="-30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spc="-300" dirty="0">
                <a:latin typeface="HY헤드라인M" pitchFamily="18" charset="-127"/>
                <a:ea typeface="HY헤드라인M" pitchFamily="18" charset="-127"/>
              </a:rPr>
              <a:t>인솔공무원 </a:t>
            </a:r>
            <a:r>
              <a:rPr lang="en-US" altLang="ko-KR" sz="2400" b="1" spc="-300" dirty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spc="-300" dirty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spc="-300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※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부군수님 참석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016197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79512" y="2270995"/>
            <a:ext cx="9144000" cy="797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6-6.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郡 자원봉사센터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 이동 빨래방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>
              <a:lnSpc>
                <a:spcPct val="150000"/>
              </a:lnSpc>
              <a:defRPr/>
            </a:pP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>
              <a:lnSpc>
                <a:spcPct val="150000"/>
              </a:lnSpc>
              <a:defRPr/>
            </a:pP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>
              <a:lnSpc>
                <a:spcPct val="150000"/>
              </a:lnSpc>
              <a:defRPr/>
            </a:pP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000" b="1" kern="0" dirty="0" smtClean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8080932"/>
              </p:ext>
            </p:extLst>
          </p:nvPr>
        </p:nvGraphicFramePr>
        <p:xfrm>
          <a:off x="179512" y="3087609"/>
          <a:ext cx="8678197" cy="34377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6948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44367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09473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87030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0668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/>
                        <a:t>일   시</a:t>
                      </a:r>
                      <a:endParaRPr lang="ko-KR" alt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/>
                        <a:t>장   소</a:t>
                      </a:r>
                      <a:endParaRPr lang="ko-KR" alt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/>
                        <a:t>내   용</a:t>
                      </a:r>
                      <a:endParaRPr lang="ko-KR" alt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/>
                        <a:t>비   고</a:t>
                      </a:r>
                      <a:endParaRPr lang="ko-KR" altLang="en-US" sz="1400" b="1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06681"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8. 10.(</a:t>
                      </a: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월</a:t>
                      </a:r>
                      <a:r>
                        <a:rPr lang="en-US" altLang="ko-KR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) 10:00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심천면</a:t>
                      </a: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1400" b="1" kern="0" spc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기호리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 rowSpan="10"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/>
                        <a:t>이동빨래봉사</a:t>
                      </a:r>
                      <a:endParaRPr lang="ko-KR" altLang="en-US" sz="1400" b="1" dirty="0"/>
                    </a:p>
                  </a:txBody>
                  <a:tcPr anchor="ctr"/>
                </a:tc>
                <a:tc rowSpan="10"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/>
                        <a:t>각 마을당</a:t>
                      </a:r>
                      <a:endParaRPr lang="en-US" altLang="ko-KR" sz="1400" b="1" dirty="0" smtClean="0"/>
                    </a:p>
                    <a:p>
                      <a:pPr algn="ctr" latinLnBrk="1"/>
                      <a:r>
                        <a:rPr lang="en-US" altLang="ko-KR" sz="1400" b="1" dirty="0" smtClean="0"/>
                        <a:t>20</a:t>
                      </a:r>
                      <a:r>
                        <a:rPr lang="ko-KR" altLang="en-US" sz="1400" b="1" dirty="0" smtClean="0"/>
                        <a:t>가구</a:t>
                      </a:r>
                      <a:endParaRPr lang="ko-KR" altLang="en-US" sz="1400" b="1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06681">
                <a:tc vMerge="1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양산면</a:t>
                      </a: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1400" b="1" kern="0" spc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수두리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467560006"/>
                  </a:ext>
                </a:extLst>
              </a:tr>
              <a:tr h="306681"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8. 11.(</a:t>
                      </a: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화</a:t>
                      </a:r>
                      <a:r>
                        <a:rPr lang="en-US" altLang="ko-KR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) 10:00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매곡면</a:t>
                      </a: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1400" b="1" kern="0" spc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용촌리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093696859"/>
                  </a:ext>
                </a:extLst>
              </a:tr>
              <a:tr h="306681">
                <a:tc vMerge="1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용산면</a:t>
                      </a: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1400" b="1" kern="0" spc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한석리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525289598"/>
                  </a:ext>
                </a:extLst>
              </a:tr>
              <a:tr h="338803"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8. 12.(</a:t>
                      </a: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수</a:t>
                      </a:r>
                      <a:r>
                        <a:rPr lang="en-US" altLang="ko-KR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) 10:00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영동읍</a:t>
                      </a: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1400" b="1" kern="0" spc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조심리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565863266"/>
                  </a:ext>
                </a:extLst>
              </a:tr>
              <a:tr h="33880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400" b="1" kern="0" spc="0" dirty="0" smtClean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양강면</a:t>
                      </a: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1400" b="1" kern="0" spc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가동리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755793719"/>
                  </a:ext>
                </a:extLst>
              </a:tr>
              <a:tr h="306681"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8. 13.(</a:t>
                      </a: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목</a:t>
                      </a:r>
                      <a:r>
                        <a:rPr lang="en-US" altLang="ko-KR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) 10:00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황간면</a:t>
                      </a: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 황주리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82353228"/>
                  </a:ext>
                </a:extLst>
              </a:tr>
              <a:tr h="306681">
                <a:tc vMerge="1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추풍령면</a:t>
                      </a: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 후리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06681"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8. 14.(</a:t>
                      </a: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금</a:t>
                      </a:r>
                      <a:r>
                        <a:rPr lang="en-US" altLang="ko-KR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) 10:00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용화면</a:t>
                      </a: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1400" b="1" kern="0" spc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내룡리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400" b="1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400" b="1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06681">
                <a:tc vMerge="1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양산면</a:t>
                      </a: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1400" b="1" kern="0" spc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누교리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400" b="1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400" b="1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79512" y="-99392"/>
            <a:ext cx="9144000" cy="2418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6-5.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난계로타리클럽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회장 및 임원 이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·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취임식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8. 13.(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19:00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지전뷔페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50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여명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회장 이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취임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2019~20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년도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사업보고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시상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및 만찬 등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※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제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11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대 이임회장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전윤경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제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12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대 취임회장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전영욱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37761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86246</TotalTime>
  <Words>258</Words>
  <Application>Microsoft Office PowerPoint</Application>
  <PresentationFormat>화면 슬라이드 쇼(4:3)</PresentationFormat>
  <Paragraphs>45</Paragraphs>
  <Slides>3</Slides>
  <Notes>2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4" baseType="lpstr">
      <vt:lpstr>6_Office 테마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12139</cp:revision>
  <cp:lastPrinted>2020-08-06T04:16:05Z</cp:lastPrinted>
  <dcterms:modified xsi:type="dcterms:W3CDTF">2020-08-06T07:39:12Z</dcterms:modified>
</cp:coreProperties>
</file>