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6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84" d="100"/>
          <a:sy n="84" d="100"/>
        </p:scale>
        <p:origin x="-504" y="-3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645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3384" y="4509120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유관기관 및 민간사회단체 방역의 날 소독 실시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14:00 ~ 16:00 / </a:t>
            </a:r>
            <a:r>
              <a:rPr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다중이용시설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80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이장협의회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주민자치협의회 등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18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유관기관 및 사회단체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6713" y="404664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주차난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해소와 민원인 편의를 위한 차량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부제 실시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4.(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부터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 및 직속기관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 직원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요일 별 해당 차량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끝 번호 기준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주차금지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002" y="2420888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</a:t>
            </a:r>
            <a:r>
              <a:rPr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구축사업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협상 실시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4.(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5. 8.(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㈜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한국에스지티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컨소시엄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제안서 평가 후 계약을 위한 협상 실시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270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11663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군 모범공무원 추천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추천기한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이하 공무원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이내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179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81631</TotalTime>
  <Words>144</Words>
  <Application>Microsoft Office PowerPoint</Application>
  <PresentationFormat>화면 슬라이드 쇼(4:3)</PresentationFormat>
  <Paragraphs>18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11963</cp:revision>
  <cp:lastPrinted>2020-04-28T07:54:37Z</cp:lastPrinted>
  <dcterms:modified xsi:type="dcterms:W3CDTF">2020-04-28T08:29:18Z</dcterms:modified>
</cp:coreProperties>
</file>