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74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327" y="-27384"/>
            <a:ext cx="875015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공무원 맞춤형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복지점수 배정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2020. 1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.~12.   </a:t>
            </a:r>
            <a:r>
              <a:rPr lang="en-US" altLang="ko-KR" sz="2400" b="1" dirty="0">
                <a:latin typeface="맑은 고딕"/>
                <a:ea typeface="맑은 고딕"/>
              </a:rPr>
              <a:t>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배정일자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1/13(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배정인원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일반직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공무직근로자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배정점수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1,062,694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=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3902" y="3573016"/>
            <a:ext cx="875015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just" latinLnBrk="0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en-US" altLang="ko-KR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1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월 주민자치협의회 정례회의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위원장 최영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50850"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감사패 수여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5027" y="5157192"/>
            <a:ext cx="875015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just" latinLnBrk="0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kumimoji="1" lang="en-US" altLang="ko-KR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ko-KR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영동군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라이온스클럽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합동월례회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lvl="1" indent="-46355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라이온스클럽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50850"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 및 시상</a:t>
            </a:r>
            <a:endParaRPr kumimoji="1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428" y="206084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회비 결산보고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발전방안 협의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2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76621</TotalTime>
  <Words>145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11764</cp:revision>
  <cp:lastPrinted>2020-01-10T00:12:58Z</cp:lastPrinted>
  <dcterms:modified xsi:type="dcterms:W3CDTF">2020-01-10T00:13:02Z</dcterms:modified>
</cp:coreProperties>
</file>