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18.xml" ContentType="application/vnd.openxmlformats-officedocument.theme+xml"/>
  <Override PartName="/ppt/slideMasters/slideMaster15.xml" ContentType="application/vnd.openxmlformats-officedocument.presentationml.slideMaster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11.xml" ContentType="application/vnd.openxmlformats-officedocument.presentationml.slideMaster+xml"/>
  <Override PartName="/ppt/theme/theme14.xml" ContentType="application/vnd.openxmlformats-officedocument.them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theme/theme10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Masters/slideMaster16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Masters/slideMaster14.xml" ContentType="application/vnd.openxmlformats-officedocument.presentationml.slideMaster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17.xml" ContentType="application/vnd.openxmlformats-officedocument.theme+xml"/>
  <Override PartName="/ppt/slideMasters/slideMaster9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Layouts/slideLayout10.xml" ContentType="application/vnd.openxmlformats-officedocument.presentationml.slideLayout+xml"/>
  <Override PartName="/ppt/theme/theme15.xml" ContentType="application/vnd.openxmlformats-officedocument.them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9.xml" ContentType="application/vnd.openxmlformats-officedocument.theme+xml"/>
  <Override PartName="/ppt/theme/theme13.xml" ContentType="application/vnd.openxmlformats-officedocument.theme+xml"/>
  <Override PartName="/ppt/notesSlides/notesSlide6.xml" ContentType="application/vnd.openxmlformats-officedocument.presentationml.notesSlid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slideLayouts/slideLayout68.xml" ContentType="application/vnd.openxmlformats-officedocument.presentationml.slideLayout+xml"/>
  <Override PartName="/ppt/theme/theme11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16.xml" ContentType="application/vnd.openxmlformats-officedocument.theme+xml"/>
  <Override PartName="/ppt/slideMasters/slideMaster13.xml" ContentType="application/vnd.openxmlformats-officedocument.presentationml.slideMaster+xml"/>
  <Override PartName="/ppt/notesSlides/notesSlide9.xml" ContentType="application/vnd.openxmlformats-officedocument.presentationml.notesSlide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theme/theme12.xml" ContentType="application/vnd.openxmlformats-officedocument.them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00" r:id="rId1"/>
    <p:sldMasterId id="2147485113" r:id="rId2"/>
    <p:sldMasterId id="2147485126" r:id="rId3"/>
    <p:sldMasterId id="2147485151" r:id="rId4"/>
    <p:sldMasterId id="2147485176" r:id="rId5"/>
    <p:sldMasterId id="2147493755" r:id="rId6"/>
    <p:sldMasterId id="2147493857" r:id="rId7"/>
    <p:sldMasterId id="2147493859" r:id="rId8"/>
    <p:sldMasterId id="2147493894" r:id="rId9"/>
    <p:sldMasterId id="2147493906" r:id="rId10"/>
    <p:sldMasterId id="2147493919" r:id="rId11"/>
    <p:sldMasterId id="2147493921" r:id="rId12"/>
    <p:sldMasterId id="2147493923" r:id="rId13"/>
    <p:sldMasterId id="2147493925" r:id="rId14"/>
    <p:sldMasterId id="2147493927" r:id="rId15"/>
    <p:sldMasterId id="2147494390" r:id="rId16"/>
  </p:sldMasterIdLst>
  <p:notesMasterIdLst>
    <p:notesMasterId r:id="rId29"/>
  </p:notesMasterIdLst>
  <p:handoutMasterIdLst>
    <p:handoutMasterId r:id="rId30"/>
  </p:handoutMasterIdLst>
  <p:sldIdLst>
    <p:sldId id="5079" r:id="rId17"/>
    <p:sldId id="5116" r:id="rId18"/>
    <p:sldId id="5126" r:id="rId19"/>
    <p:sldId id="5122" r:id="rId20"/>
    <p:sldId id="5124" r:id="rId21"/>
    <p:sldId id="5118" r:id="rId22"/>
    <p:sldId id="5127" r:id="rId23"/>
    <p:sldId id="5123" r:id="rId24"/>
    <p:sldId id="5119" r:id="rId25"/>
    <p:sldId id="5128" r:id="rId26"/>
    <p:sldId id="5120" r:id="rId27"/>
    <p:sldId id="5129" r:id="rId28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5AB0D"/>
    <a:srgbClr val="0000FF"/>
    <a:srgbClr val="00B036"/>
    <a:srgbClr val="87EB23"/>
    <a:srgbClr val="FFFF00"/>
    <a:srgbClr val="0000CC"/>
    <a:srgbClr val="996633"/>
    <a:srgbClr val="33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51" autoAdjust="0"/>
    <p:restoredTop sz="99679" autoAdjust="0"/>
  </p:normalViewPr>
  <p:slideViewPr>
    <p:cSldViewPr>
      <p:cViewPr varScale="1">
        <p:scale>
          <a:sx n="105" d="100"/>
          <a:sy n="105" d="100"/>
        </p:scale>
        <p:origin x="-168" y="-8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2.xml"/><Relationship Id="rId26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5.xml"/><Relationship Id="rId34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1.xml"/><Relationship Id="rId25" Type="http://schemas.openxmlformats.org/officeDocument/2006/relationships/slide" Target="slides/slide9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4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8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7.xml"/><Relationship Id="rId28" Type="http://schemas.openxmlformats.org/officeDocument/2006/relationships/slide" Target="slides/slide12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3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6.xml"/><Relationship Id="rId27" Type="http://schemas.openxmlformats.org/officeDocument/2006/relationships/slide" Target="slides/slide11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FE86D7A3-8888-4F73-B24C-FD4D9B3F15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13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5B4A3005-6BA0-42A8-A3DE-377E5FA80D6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01A284FC-3816-408F-896E-436922F1C18E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00707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604C8DD9-2009-410F-8A55-054F7C89B359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07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07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1950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DBC37F4C-0097-465B-B675-954F5C80E9AE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1063"/>
              <a:t>10</a:t>
            </a:fld>
            <a:endParaRPr kumimoji="0"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02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0413"/>
            <a:ext cx="4922838" cy="3690937"/>
          </a:xfrm>
          <a:ln/>
        </p:spPr>
      </p:sp>
      <p:sp>
        <p:nvSpPr>
          <p:cNvPr id="202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4729163"/>
            <a:ext cx="5003800" cy="4449762"/>
          </a:xfrm>
          <a:noFill/>
          <a:ln/>
        </p:spPr>
        <p:txBody>
          <a:bodyPr lIns="91105" tIns="45537" rIns="91105" bIns="45537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DBC37F4C-0097-465B-B675-954F5C80E9AE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1063"/>
              <a:t>11</a:t>
            </a:fld>
            <a:endParaRPr kumimoji="0"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02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0413"/>
            <a:ext cx="4922838" cy="3690937"/>
          </a:xfrm>
          <a:ln/>
        </p:spPr>
      </p:sp>
      <p:sp>
        <p:nvSpPr>
          <p:cNvPr id="202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4729163"/>
            <a:ext cx="5003800" cy="4449762"/>
          </a:xfrm>
          <a:noFill/>
          <a:ln/>
        </p:spPr>
        <p:txBody>
          <a:bodyPr lIns="91105" tIns="45537" rIns="91105" bIns="45537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DBC37F4C-0097-465B-B675-954F5C80E9AE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1063"/>
              <a:t>12</a:t>
            </a:fld>
            <a:endParaRPr kumimoji="0"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02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0413"/>
            <a:ext cx="4922838" cy="3690937"/>
          </a:xfrm>
          <a:ln/>
        </p:spPr>
      </p:sp>
      <p:sp>
        <p:nvSpPr>
          <p:cNvPr id="202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4729163"/>
            <a:ext cx="5003800" cy="4449762"/>
          </a:xfrm>
          <a:noFill/>
          <a:ln/>
        </p:spPr>
        <p:txBody>
          <a:bodyPr lIns="91105" tIns="45537" rIns="91105" bIns="45537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DBC37F4C-0097-465B-B675-954F5C80E9AE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1063"/>
              <a:t>2</a:t>
            </a:fld>
            <a:endParaRPr kumimoji="0"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02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0413"/>
            <a:ext cx="4922838" cy="3690937"/>
          </a:xfrm>
          <a:ln/>
        </p:spPr>
      </p:sp>
      <p:sp>
        <p:nvSpPr>
          <p:cNvPr id="202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4729163"/>
            <a:ext cx="5003800" cy="4449762"/>
          </a:xfrm>
          <a:noFill/>
          <a:ln/>
        </p:spPr>
        <p:txBody>
          <a:bodyPr lIns="91105" tIns="45537" rIns="91105" bIns="45537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DBC37F4C-0097-465B-B675-954F5C80E9AE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1063"/>
              <a:t>3</a:t>
            </a:fld>
            <a:endParaRPr kumimoji="0"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02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0413"/>
            <a:ext cx="4922838" cy="3690937"/>
          </a:xfrm>
          <a:ln/>
        </p:spPr>
      </p:sp>
      <p:sp>
        <p:nvSpPr>
          <p:cNvPr id="202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4729163"/>
            <a:ext cx="5003800" cy="4449762"/>
          </a:xfrm>
          <a:noFill/>
          <a:ln/>
        </p:spPr>
        <p:txBody>
          <a:bodyPr lIns="91105" tIns="45537" rIns="91105" bIns="45537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DBC37F4C-0097-465B-B675-954F5C80E9AE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1063"/>
              <a:t>4</a:t>
            </a:fld>
            <a:endParaRPr kumimoji="0"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02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0413"/>
            <a:ext cx="4922838" cy="3690937"/>
          </a:xfrm>
          <a:ln/>
        </p:spPr>
      </p:sp>
      <p:sp>
        <p:nvSpPr>
          <p:cNvPr id="202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4729163"/>
            <a:ext cx="5003800" cy="4449762"/>
          </a:xfrm>
          <a:noFill/>
          <a:ln/>
        </p:spPr>
        <p:txBody>
          <a:bodyPr lIns="91105" tIns="45537" rIns="91105" bIns="45537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DBC37F4C-0097-465B-B675-954F5C80E9AE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1063"/>
              <a:t>5</a:t>
            </a:fld>
            <a:endParaRPr kumimoji="0"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02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0413"/>
            <a:ext cx="4922838" cy="3690937"/>
          </a:xfrm>
          <a:ln/>
        </p:spPr>
      </p:sp>
      <p:sp>
        <p:nvSpPr>
          <p:cNvPr id="202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4729163"/>
            <a:ext cx="5003800" cy="4449762"/>
          </a:xfrm>
          <a:noFill/>
          <a:ln/>
        </p:spPr>
        <p:txBody>
          <a:bodyPr lIns="91105" tIns="45537" rIns="91105" bIns="45537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DBC37F4C-0097-465B-B675-954F5C80E9AE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1063"/>
              <a:t>6</a:t>
            </a:fld>
            <a:endParaRPr kumimoji="0"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02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0413"/>
            <a:ext cx="4922838" cy="3690937"/>
          </a:xfrm>
          <a:ln/>
        </p:spPr>
      </p:sp>
      <p:sp>
        <p:nvSpPr>
          <p:cNvPr id="202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4729163"/>
            <a:ext cx="5003800" cy="4449762"/>
          </a:xfrm>
          <a:noFill/>
          <a:ln/>
        </p:spPr>
        <p:txBody>
          <a:bodyPr lIns="91105" tIns="45537" rIns="91105" bIns="45537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DBC37F4C-0097-465B-B675-954F5C80E9AE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1063"/>
              <a:t>7</a:t>
            </a:fld>
            <a:endParaRPr kumimoji="0"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02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0413"/>
            <a:ext cx="4922838" cy="3690937"/>
          </a:xfrm>
          <a:ln/>
        </p:spPr>
      </p:sp>
      <p:sp>
        <p:nvSpPr>
          <p:cNvPr id="202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4729163"/>
            <a:ext cx="5003800" cy="4449762"/>
          </a:xfrm>
          <a:noFill/>
          <a:ln/>
        </p:spPr>
        <p:txBody>
          <a:bodyPr lIns="91105" tIns="45537" rIns="91105" bIns="45537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DBC37F4C-0097-465B-B675-954F5C80E9AE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1063"/>
              <a:t>8</a:t>
            </a:fld>
            <a:endParaRPr kumimoji="0"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02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0413"/>
            <a:ext cx="4922838" cy="3690937"/>
          </a:xfrm>
          <a:ln/>
        </p:spPr>
      </p:sp>
      <p:sp>
        <p:nvSpPr>
          <p:cNvPr id="202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4729163"/>
            <a:ext cx="5003800" cy="4449762"/>
          </a:xfrm>
          <a:noFill/>
          <a:ln/>
        </p:spPr>
        <p:txBody>
          <a:bodyPr lIns="91105" tIns="45537" rIns="91105" bIns="45537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DBC37F4C-0097-465B-B675-954F5C80E9AE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1063"/>
              <a:t>9</a:t>
            </a:fld>
            <a:endParaRPr kumimoji="0"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02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0413"/>
            <a:ext cx="4922838" cy="3690937"/>
          </a:xfrm>
          <a:ln/>
        </p:spPr>
      </p:sp>
      <p:sp>
        <p:nvSpPr>
          <p:cNvPr id="202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4729163"/>
            <a:ext cx="5003800" cy="4449762"/>
          </a:xfrm>
          <a:noFill/>
          <a:ln/>
        </p:spPr>
        <p:txBody>
          <a:bodyPr lIns="91105" tIns="45537" rIns="91105" bIns="45537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DB3FA-8AAB-45F7-A0C9-4EEBFB40565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75182-1E18-4479-AE94-B112BF8ECFD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제목, 텍스트 및 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2"/>
          </p:nvPr>
        </p:nvSpPr>
        <p:spPr>
          <a:xfrm>
            <a:off x="4648200" y="838200"/>
            <a:ext cx="4343400" cy="25527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sz="quarter" idx="3"/>
          </p:nvPr>
        </p:nvSpPr>
        <p:spPr>
          <a:xfrm>
            <a:off x="4648200" y="3543300"/>
            <a:ext cx="4343400" cy="25527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F8C95-160C-44E3-9E78-51E475D75B8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ctr" latinLnBrk="0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ctr" latinLnBrk="0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ctr" latinLnBrk="0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ctr" latinLnBrk="0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 latinLnBrk="0">
                <a:spcBef>
                  <a:spcPct val="50000"/>
                </a:spcBef>
                <a:defRPr/>
              </a:pPr>
              <a:endParaRPr lang="ko-KR" altLang="en-US" sz="8800">
                <a:solidFill>
                  <a:srgbClr val="FFCF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 latinLnBrk="0">
                <a:spcBef>
                  <a:spcPct val="50000"/>
                </a:spcBef>
                <a:defRPr/>
              </a:pPr>
              <a:endParaRPr lang="ko-KR" altLang="en-US" sz="8800">
                <a:solidFill>
                  <a:srgbClr val="FFCF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 latinLnBrk="0">
                <a:spcBef>
                  <a:spcPct val="50000"/>
                </a:spcBef>
                <a:defRPr/>
              </a:pPr>
              <a:endParaRPr lang="ko-KR" altLang="en-US" sz="8800">
                <a:solidFill>
                  <a:srgbClr val="FFCF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</a:endParaRPr>
            </a:p>
          </p:txBody>
        </p:sp>
      </p:grpSp>
      <p:sp>
        <p:nvSpPr>
          <p:cNvPr id="14" name="Rectangle 17"/>
          <p:cNvSpPr>
            <a:spLocks noChangeArrowheads="1"/>
          </p:cNvSpPr>
          <p:nvPr/>
        </p:nvSpPr>
        <p:spPr bwMode="auto">
          <a:xfrm flipV="1">
            <a:off x="0" y="381000"/>
            <a:ext cx="3581400" cy="76200"/>
          </a:xfrm>
          <a:prstGeom prst="rect">
            <a:avLst/>
          </a:prstGeom>
          <a:gradFill rotWithShape="0">
            <a:gsLst>
              <a:gs pos="0">
                <a:srgbClr val="87EB23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ctr" latinLnBrk="0">
              <a:spcBef>
                <a:spcPct val="50000"/>
              </a:spcBef>
              <a:defRPr/>
            </a:pPr>
            <a:endParaRPr lang="ko-KR" altLang="en-US" sz="8800">
              <a:solidFill>
                <a:srgbClr val="FFCF0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</a:endParaRPr>
          </a:p>
        </p:txBody>
      </p:sp>
      <p:sp>
        <p:nvSpPr>
          <p:cNvPr id="15" name="Text Box 18"/>
          <p:cNvSpPr txBox="1">
            <a:spLocks noChangeArrowheads="1"/>
          </p:cNvSpPr>
          <p:nvPr/>
        </p:nvSpPr>
        <p:spPr bwMode="auto">
          <a:xfrm>
            <a:off x="0" y="838200"/>
            <a:ext cx="360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ko-KR" sz="2400" b="1">
                <a:solidFill>
                  <a:srgbClr val="FFFFCC"/>
                </a:solidFill>
                <a:latin typeface="MD솔체" pitchFamily="18" charset="-127"/>
                <a:ea typeface="MD솔체" pitchFamily="18" charset="-127"/>
              </a:rPr>
              <a:t>YEONG DONG- GUN</a:t>
            </a:r>
          </a:p>
        </p:txBody>
      </p:sp>
      <p:sp>
        <p:nvSpPr>
          <p:cNvPr id="32469004" name="Rectangle 12"/>
          <p:cNvSpPr>
            <a:spLocks noGrp="1" noChangeArrowheads="1"/>
          </p:cNvSpPr>
          <p:nvPr>
            <p:ph type="ctrTitle"/>
          </p:nvPr>
        </p:nvSpPr>
        <p:spPr bwMode="auto">
          <a:xfrm>
            <a:off x="990600" y="18288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24690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 algn="l"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4D828627-181D-4F65-9AA7-0BB41AE990E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86439-EC60-4035-AA9C-B186C806807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8282B-213C-4916-879A-17E4A0CEF4E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C47FA-E514-4DC5-B129-D572B1C639E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7C9C4-0D3E-43AA-BEC7-A564059A2B5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22E56-671C-41CF-8765-B0F06370547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67F70-62C8-4E9B-BE6E-63055B03E80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8A337-5FCF-4057-8684-6973F10297D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EE97A-1CE0-400B-A541-A7C2B4FC9B1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AAE27-1A72-4889-9900-4D22BDFAEDF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7CBBF-C7D4-4E09-B224-CA8B3E9411F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제목, 텍스트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6B6E7-0A54-4CC2-BE62-09ECE6F0D8F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ctr" latinLnBrk="0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ctr" latinLnBrk="0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ctr" latinLnBrk="0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ctr" latinLnBrk="0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 latinLnBrk="0">
                <a:spcBef>
                  <a:spcPct val="50000"/>
                </a:spcBef>
                <a:defRPr/>
              </a:pPr>
              <a:endParaRPr lang="ko-KR" altLang="en-US" sz="8800">
                <a:solidFill>
                  <a:srgbClr val="FFCF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 latinLnBrk="0">
                <a:spcBef>
                  <a:spcPct val="50000"/>
                </a:spcBef>
                <a:defRPr/>
              </a:pPr>
              <a:endParaRPr lang="ko-KR" altLang="en-US" sz="8800">
                <a:solidFill>
                  <a:srgbClr val="FFCF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 latinLnBrk="0">
                <a:spcBef>
                  <a:spcPct val="50000"/>
                </a:spcBef>
                <a:defRPr/>
              </a:pPr>
              <a:endParaRPr lang="ko-KR" altLang="en-US" sz="8800">
                <a:solidFill>
                  <a:srgbClr val="FFCF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</a:endParaRPr>
            </a:p>
          </p:txBody>
        </p:sp>
      </p:grpSp>
      <p:sp>
        <p:nvSpPr>
          <p:cNvPr id="14" name="Rectangle 17"/>
          <p:cNvSpPr>
            <a:spLocks noChangeArrowheads="1"/>
          </p:cNvSpPr>
          <p:nvPr/>
        </p:nvSpPr>
        <p:spPr bwMode="auto">
          <a:xfrm flipV="1">
            <a:off x="0" y="381000"/>
            <a:ext cx="3581400" cy="76200"/>
          </a:xfrm>
          <a:prstGeom prst="rect">
            <a:avLst/>
          </a:prstGeom>
          <a:gradFill rotWithShape="0">
            <a:gsLst>
              <a:gs pos="0">
                <a:srgbClr val="87EB23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ctr" latinLnBrk="0">
              <a:spcBef>
                <a:spcPct val="50000"/>
              </a:spcBef>
              <a:defRPr/>
            </a:pPr>
            <a:endParaRPr lang="ko-KR" altLang="en-US" sz="8800">
              <a:solidFill>
                <a:srgbClr val="FFCF0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</a:endParaRP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0" y="838200"/>
            <a:ext cx="360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ko-KR" sz="2400" b="1">
                <a:solidFill>
                  <a:srgbClr val="FFFFCC"/>
                </a:solidFill>
                <a:latin typeface="MD솔체" pitchFamily="18" charset="-127"/>
                <a:ea typeface="MD솔체" pitchFamily="18" charset="-127"/>
              </a:rPr>
              <a:t>YEONG DONG- GUN</a:t>
            </a:r>
          </a:p>
        </p:txBody>
      </p:sp>
      <p:sp>
        <p:nvSpPr>
          <p:cNvPr id="729100" name="Rectangle 12"/>
          <p:cNvSpPr>
            <a:spLocks noGrp="1" noChangeArrowheads="1"/>
          </p:cNvSpPr>
          <p:nvPr>
            <p:ph type="ctrTitle"/>
          </p:nvPr>
        </p:nvSpPr>
        <p:spPr bwMode="auto">
          <a:xfrm>
            <a:off x="990600" y="18288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7291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 algn="l"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883368B5-B253-47A1-B62C-81C937DAD40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77BD-43D2-4483-9D0F-79E80C26D2E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8CF5E-C71C-45DF-B1B8-EDD354D6D6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D3C59-286B-4444-9481-1A77B1BCBCC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9B58F-3772-4E37-9A53-A6666C3E81F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653C9-A388-4960-A217-C2D95C43F0C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148F04-AC1D-44A1-86EB-6F5F3DC232E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4C37B-11DF-4449-89C9-7E293F7066E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38A1E-EFB3-46EC-ADE3-62B359B1335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91214-CC35-48E0-BA9B-1954911AAD8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96F813-71CE-415C-859F-C82DE3AACC8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제목, 텍스트 및 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2"/>
          </p:nvPr>
        </p:nvSpPr>
        <p:spPr>
          <a:xfrm>
            <a:off x="4648200" y="838200"/>
            <a:ext cx="4343400" cy="25527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sz="quarter" idx="3"/>
          </p:nvPr>
        </p:nvSpPr>
        <p:spPr>
          <a:xfrm>
            <a:off x="4648200" y="3543300"/>
            <a:ext cx="4343400" cy="25527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E727B-591B-4189-8B17-5244E3A27A9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ctr" latinLnBrk="0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ctr" latinLnBrk="0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ctr" latinLnBrk="0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fontAlgn="ctr" latinLnBrk="0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 latinLnBrk="0">
                <a:spcBef>
                  <a:spcPct val="50000"/>
                </a:spcBef>
                <a:defRPr/>
              </a:pPr>
              <a:endParaRPr lang="ko-KR" altLang="en-US" sz="8800">
                <a:solidFill>
                  <a:srgbClr val="FFCF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 latinLnBrk="0">
                <a:spcBef>
                  <a:spcPct val="50000"/>
                </a:spcBef>
                <a:defRPr/>
              </a:pPr>
              <a:endParaRPr lang="ko-KR" altLang="en-US" sz="8800">
                <a:solidFill>
                  <a:srgbClr val="FFCF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ctr" latinLnBrk="0">
                <a:spcBef>
                  <a:spcPct val="50000"/>
                </a:spcBef>
                <a:defRPr/>
              </a:pPr>
              <a:endParaRPr lang="ko-KR" altLang="en-US" sz="8800">
                <a:solidFill>
                  <a:srgbClr val="FFCF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</a:endParaRPr>
            </a:p>
          </p:txBody>
        </p:sp>
      </p:grpSp>
      <p:sp>
        <p:nvSpPr>
          <p:cNvPr id="14" name="Rectangle 17"/>
          <p:cNvSpPr>
            <a:spLocks noChangeArrowheads="1"/>
          </p:cNvSpPr>
          <p:nvPr/>
        </p:nvSpPr>
        <p:spPr bwMode="auto">
          <a:xfrm flipV="1">
            <a:off x="0" y="381000"/>
            <a:ext cx="3581400" cy="76200"/>
          </a:xfrm>
          <a:prstGeom prst="rect">
            <a:avLst/>
          </a:prstGeom>
          <a:gradFill rotWithShape="0">
            <a:gsLst>
              <a:gs pos="0">
                <a:srgbClr val="87EB23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ctr" latinLnBrk="0">
              <a:spcBef>
                <a:spcPct val="50000"/>
              </a:spcBef>
              <a:defRPr/>
            </a:pPr>
            <a:endParaRPr lang="ko-KR" altLang="en-US" sz="8800">
              <a:solidFill>
                <a:srgbClr val="FFCF0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</a:endParaRP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0" y="838200"/>
            <a:ext cx="360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ko-KR" sz="2400" b="1">
                <a:solidFill>
                  <a:srgbClr val="FFFFCC"/>
                </a:solidFill>
                <a:latin typeface="MD솔체" pitchFamily="18" charset="-127"/>
                <a:ea typeface="MD솔체" pitchFamily="18" charset="-127"/>
              </a:rPr>
              <a:t>YEONG DONG- GUN</a:t>
            </a:r>
          </a:p>
        </p:txBody>
      </p:sp>
      <p:sp>
        <p:nvSpPr>
          <p:cNvPr id="729100" name="Rectangle 12"/>
          <p:cNvSpPr>
            <a:spLocks noGrp="1" noChangeArrowheads="1"/>
          </p:cNvSpPr>
          <p:nvPr>
            <p:ph type="ctrTitle"/>
          </p:nvPr>
        </p:nvSpPr>
        <p:spPr bwMode="auto">
          <a:xfrm>
            <a:off x="990600" y="18288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7291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 eaLnBrk="0" hangingPunct="0"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 algn="l" eaLnBrk="0" hangingPunct="0"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 eaLnBrk="0" hangingPunct="0"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0F0CBD15-4812-403D-BA64-F5730DB0986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814E93FF-54A1-49F2-91E4-C9A9CCD7BFF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4AF7E3BB-B5B9-45E3-8E42-323021ADE56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BB49DD6B-7285-4567-B2A8-8376553BA25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E7D8B9AC-1B9C-41E9-B8F3-5200D5EDA4D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44AA9BE7-D831-498A-ACA2-3C88D88644C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85B9E-8B64-416E-B2B5-FCDAA5121D7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E5C4E8F8-E356-4A72-9978-DC46DBEF97B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B53F5E01-1765-4E3D-A81C-9CC9767026D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BD1E5086-FE91-442B-9DB6-DA80453086F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D814230F-BF0E-4F9F-8DD4-F349E601F0B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100" name="Rectangle 12"/>
          <p:cNvSpPr>
            <a:spLocks noGrp="1" noChangeArrowheads="1"/>
          </p:cNvSpPr>
          <p:nvPr>
            <p:ph type="ctrTitle"/>
          </p:nvPr>
        </p:nvSpPr>
        <p:spPr bwMode="auto">
          <a:xfrm>
            <a:off x="990600" y="18288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7291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 algn="l"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8A3697F8-FCA1-4326-B10D-287BBA1064E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8FA6D-F527-4A6F-8D68-FA9C449B635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18D48-2C83-4D6D-8D38-77B228FCC6F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1D776-4369-4618-867D-C2225BACF63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5135D-7233-42DC-BB12-B80A9D32880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710A1-F3E1-4434-8ED4-0162617920F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334F0-A98F-449E-91EB-A39F8382764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77B34-B9FB-47D4-8EDD-9821D122299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F202C-2758-46D3-B62D-B731AFB2387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DE16E-E349-4BFD-9E12-BA4FAF195BD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B6290-6695-44C4-86BA-3395C3E4572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제목, 텍스트 및 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2"/>
          </p:nvPr>
        </p:nvSpPr>
        <p:spPr>
          <a:xfrm>
            <a:off x="4648200" y="838200"/>
            <a:ext cx="4343400" cy="25527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sz="quarter" idx="3"/>
          </p:nvPr>
        </p:nvSpPr>
        <p:spPr>
          <a:xfrm>
            <a:off x="4648200" y="3543300"/>
            <a:ext cx="4343400" cy="25527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86826-A680-4F7A-9B18-F6A04D57FFD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2C4AD-CB34-47A7-9487-0FAA2EDFD630}" type="datetimeFigureOut">
              <a:rPr lang="ko-KR" altLang="en-US"/>
              <a:pPr>
                <a:defRPr/>
              </a:pPr>
              <a:t>2012-11-02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10998-D2B0-4E51-9FE2-E7BADB25B2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4D121C-270D-40BC-8541-F0662F44ED99}" type="datetimeFigureOut">
              <a:rPr lang="ko-KR" altLang="en-US"/>
              <a:pPr>
                <a:defRPr/>
              </a:pPr>
              <a:t>2012-11-02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728C1-54F4-4264-82DE-06E99113F2F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4F91C-60C2-4329-B1D2-72B5EAFFBF93}" type="datetimeFigureOut">
              <a:rPr lang="ko-KR" altLang="en-US"/>
              <a:pPr>
                <a:defRPr/>
              </a:pPr>
              <a:t>2012-11-02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3AC10-3238-41B4-BC39-D67A7A2FDD3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CE2ED-38BD-4429-864E-B62A13B89402}" type="datetimeFigureOut">
              <a:rPr lang="ko-KR" altLang="en-US"/>
              <a:pPr>
                <a:defRPr/>
              </a:pPr>
              <a:t>2012-11-02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2EB28-DA17-43DB-A16F-D50004DC772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6AD28-4AC6-480E-A21A-5242715DB700}" type="datetimeFigureOut">
              <a:rPr lang="ko-KR" altLang="en-US"/>
              <a:pPr>
                <a:defRPr/>
              </a:pPr>
              <a:t>2012-11-02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9CA5C-42A1-4314-8487-7ED5C332005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7D805-CB06-4EE2-8F6B-F2C31597F6F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32267-B37A-4FAF-A6DE-7CDC3A3C1A0E}" type="datetimeFigureOut">
              <a:rPr lang="ko-KR" altLang="en-US"/>
              <a:pPr>
                <a:defRPr/>
              </a:pPr>
              <a:t>2012-11-02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B1E89-C4C4-4F35-9982-86323A6FE03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065CE-D5D1-4709-A02D-D692CAC6801D}" type="datetimeFigureOut">
              <a:rPr lang="ko-KR" altLang="en-US"/>
              <a:pPr>
                <a:defRPr/>
              </a:pPr>
              <a:t>2012-11-02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C3DEA-7EB1-4B2A-AB34-861FB52A7A4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E5DEE-17B8-4E28-8062-7BC9B821D414}" type="datetimeFigureOut">
              <a:rPr lang="ko-KR" altLang="en-US"/>
              <a:pPr>
                <a:defRPr/>
              </a:pPr>
              <a:t>2012-11-02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ABFC8-7824-460F-81A7-F9611D17516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4AE59-7018-4382-BB07-2EC38A81569E}" type="datetimeFigureOut">
              <a:rPr lang="ko-KR" altLang="en-US"/>
              <a:pPr>
                <a:defRPr/>
              </a:pPr>
              <a:t>2012-11-02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01935-7E6D-441A-B431-7058A933557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87C4E-33FE-4BF3-A2C8-F810933ECEB2}" type="datetimeFigureOut">
              <a:rPr lang="ko-KR" altLang="en-US"/>
              <a:pPr>
                <a:defRPr/>
              </a:pPr>
              <a:t>2012-11-02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8D1E3-870E-4C4D-A28C-1E24F830C60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1E0E2-2E8D-48F6-925E-9FE5A1440385}" type="datetimeFigureOut">
              <a:rPr lang="ko-KR" altLang="en-US"/>
              <a:pPr>
                <a:defRPr/>
              </a:pPr>
              <a:t>2012-11-02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D8D15-D4D5-4776-AA92-F01DBA0DEDD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15000"/>
                  </a:lnSpc>
                  <a:spcBef>
                    <a:spcPct val="20000"/>
                  </a:spcBef>
                  <a:buClr>
                    <a:srgbClr val="3333CC"/>
                  </a:buClr>
                  <a:buSzPct val="60000"/>
                  <a:buFont typeface="Wingdings" pitchFamily="2" charset="2"/>
                  <a:buNone/>
                  <a:defRPr/>
                </a:pPr>
                <a:endParaRPr lang="ko-KR" altLang="en-US" sz="2800" b="1">
                  <a:solidFill>
                    <a:srgbClr val="FFFF00"/>
                  </a:solidFill>
                  <a:latin typeface="HY헤드라인M" pitchFamily="18" charset="-127"/>
                  <a:ea typeface="HY헤드라인M" pitchFamily="18" charset="-127"/>
                  <a:sym typeface="Symbol" pitchFamily="18" charset="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15000"/>
                  </a:lnSpc>
                  <a:spcBef>
                    <a:spcPct val="20000"/>
                  </a:spcBef>
                  <a:buClr>
                    <a:srgbClr val="3333CC"/>
                  </a:buClr>
                  <a:buSzPct val="60000"/>
                  <a:buFont typeface="Wingdings" pitchFamily="2" charset="2"/>
                  <a:buNone/>
                  <a:defRPr/>
                </a:pPr>
                <a:endParaRPr lang="ko-KR" altLang="en-US" sz="2800" b="1">
                  <a:solidFill>
                    <a:srgbClr val="FFFF00"/>
                  </a:solidFill>
                  <a:latin typeface="HY헤드라인M" pitchFamily="18" charset="-127"/>
                  <a:ea typeface="HY헤드라인M" pitchFamily="18" charset="-127"/>
                  <a:sym typeface="Symbol" pitchFamily="18" charset="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15000"/>
                  </a:lnSpc>
                  <a:spcBef>
                    <a:spcPct val="20000"/>
                  </a:spcBef>
                  <a:buClr>
                    <a:srgbClr val="3333CC"/>
                  </a:buClr>
                  <a:buSzPct val="60000"/>
                  <a:buFont typeface="Wingdings" pitchFamily="2" charset="2"/>
                  <a:buNone/>
                  <a:defRPr/>
                </a:pPr>
                <a:endParaRPr lang="ko-KR" altLang="en-US" sz="2800" b="1">
                  <a:solidFill>
                    <a:srgbClr val="FFFF00"/>
                  </a:solidFill>
                  <a:latin typeface="HY헤드라인M" pitchFamily="18" charset="-127"/>
                  <a:ea typeface="HY헤드라인M" pitchFamily="18" charset="-127"/>
                  <a:sym typeface="Symbol" pitchFamily="18" charset="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15000"/>
                  </a:lnSpc>
                  <a:spcBef>
                    <a:spcPct val="20000"/>
                  </a:spcBef>
                  <a:buClr>
                    <a:srgbClr val="3333CC"/>
                  </a:buClr>
                  <a:buSzPct val="60000"/>
                  <a:buFont typeface="Wingdings" pitchFamily="2" charset="2"/>
                  <a:buNone/>
                  <a:defRPr/>
                </a:pPr>
                <a:endParaRPr lang="ko-KR" altLang="en-US" sz="2800" b="1">
                  <a:solidFill>
                    <a:srgbClr val="FFFF00"/>
                  </a:solidFill>
                  <a:latin typeface="HY헤드라인M" pitchFamily="18" charset="-127"/>
                  <a:ea typeface="HY헤드라인M" pitchFamily="18" charset="-127"/>
                  <a:sym typeface="Symbol" pitchFamily="18" charset="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15000"/>
                </a:lnSpc>
                <a:spcBef>
                  <a:spcPct val="20000"/>
                </a:spcBef>
                <a:buClr>
                  <a:srgbClr val="3333CC"/>
                </a:buClr>
                <a:buSzPct val="60000"/>
                <a:buFont typeface="Wingdings" pitchFamily="2" charset="2"/>
                <a:buNone/>
                <a:defRPr/>
              </a:pPr>
              <a:endParaRPr lang="ko-KR" altLang="en-US" sz="2800" b="1">
                <a:solidFill>
                  <a:srgbClr val="FFFF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15000"/>
                </a:lnSpc>
                <a:spcBef>
                  <a:spcPct val="20000"/>
                </a:spcBef>
                <a:buClr>
                  <a:srgbClr val="3333CC"/>
                </a:buClr>
                <a:buSzPct val="60000"/>
                <a:buFont typeface="Wingdings" pitchFamily="2" charset="2"/>
                <a:buNone/>
                <a:defRPr/>
              </a:pPr>
              <a:endParaRPr lang="ko-KR" altLang="en-US" sz="2800" b="1">
                <a:solidFill>
                  <a:srgbClr val="FFFF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15000"/>
                </a:lnSpc>
                <a:spcBef>
                  <a:spcPct val="20000"/>
                </a:spcBef>
                <a:buClr>
                  <a:srgbClr val="3333CC"/>
                </a:buClr>
                <a:buSzPct val="60000"/>
                <a:buFont typeface="Wingdings" pitchFamily="2" charset="2"/>
                <a:buNone/>
                <a:defRPr/>
              </a:pPr>
              <a:endParaRPr lang="ko-KR" altLang="en-US" sz="2800" b="1">
                <a:solidFill>
                  <a:srgbClr val="FFFF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endParaRPr>
            </a:p>
          </p:txBody>
        </p:sp>
      </p:grpSp>
      <p:sp>
        <p:nvSpPr>
          <p:cNvPr id="14" name="Rectangle 17"/>
          <p:cNvSpPr>
            <a:spLocks noChangeArrowheads="1"/>
          </p:cNvSpPr>
          <p:nvPr/>
        </p:nvSpPr>
        <p:spPr bwMode="auto">
          <a:xfrm flipV="1">
            <a:off x="0" y="381000"/>
            <a:ext cx="3581400" cy="76200"/>
          </a:xfrm>
          <a:prstGeom prst="rect">
            <a:avLst/>
          </a:prstGeom>
          <a:gradFill rotWithShape="0">
            <a:gsLst>
              <a:gs pos="0">
                <a:srgbClr val="87EB23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15000"/>
              </a:lnSpc>
              <a:spcBef>
                <a:spcPct val="20000"/>
              </a:spcBef>
              <a:buClr>
                <a:srgbClr val="3333CC"/>
              </a:buClr>
              <a:buSzPct val="60000"/>
              <a:buFont typeface="Wingdings" pitchFamily="2" charset="2"/>
              <a:buNone/>
              <a:defRPr/>
            </a:pPr>
            <a:endParaRPr lang="ko-KR" altLang="en-US" sz="2800" b="1">
              <a:solidFill>
                <a:srgbClr val="FFFF00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0" y="838200"/>
            <a:ext cx="360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ko-KR" sz="2400" b="1">
                <a:solidFill>
                  <a:srgbClr val="FFFFCC"/>
                </a:solidFill>
                <a:latin typeface="MD솔체" pitchFamily="18" charset="-127"/>
                <a:ea typeface="MD솔체" pitchFamily="18" charset="-127"/>
                <a:sym typeface="Symbol" pitchFamily="18" charset="2"/>
              </a:rPr>
              <a:t>YEONG DONG- GUN</a:t>
            </a:r>
          </a:p>
        </p:txBody>
      </p:sp>
      <p:sp>
        <p:nvSpPr>
          <p:cNvPr id="729100" name="Rectangle 12"/>
          <p:cNvSpPr>
            <a:spLocks noGrp="1" noChangeArrowheads="1"/>
          </p:cNvSpPr>
          <p:nvPr>
            <p:ph type="ctrTitle"/>
          </p:nvPr>
        </p:nvSpPr>
        <p:spPr bwMode="auto">
          <a:xfrm>
            <a:off x="990600" y="18288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7291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E96F0B54-BC78-4277-AE2C-B1C4D4C884D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Font typeface="Wingdings" pitchFamily="2" charset="2"/>
                  <a:buChar char="q"/>
                  <a:defRPr/>
                </a:pPr>
                <a:endParaRPr lang="ko-KR" altLang="en-US" sz="2400" b="1">
                  <a:solidFill>
                    <a:srgbClr val="FFFFFF"/>
                  </a:solidFill>
                  <a:latin typeface="HY헤드라인M" pitchFamily="18" charset="-127"/>
                  <a:ea typeface="HY헤드라인M" pitchFamily="18" charset="-127"/>
                  <a:sym typeface="Symbol" pitchFamily="18" charset="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Font typeface="Wingdings" pitchFamily="2" charset="2"/>
                  <a:buChar char="q"/>
                  <a:defRPr/>
                </a:pPr>
                <a:endParaRPr lang="ko-KR" altLang="en-US" sz="2400" b="1">
                  <a:solidFill>
                    <a:srgbClr val="FFFFFF"/>
                  </a:solidFill>
                  <a:latin typeface="HY헤드라인M" pitchFamily="18" charset="-127"/>
                  <a:ea typeface="HY헤드라인M" pitchFamily="18" charset="-127"/>
                  <a:sym typeface="Symbol" pitchFamily="18" charset="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Font typeface="Wingdings" pitchFamily="2" charset="2"/>
                  <a:buChar char="q"/>
                  <a:defRPr/>
                </a:pPr>
                <a:endParaRPr lang="ko-KR" altLang="en-US" sz="2400" b="1">
                  <a:solidFill>
                    <a:srgbClr val="FFFFFF"/>
                  </a:solidFill>
                  <a:latin typeface="HY헤드라인M" pitchFamily="18" charset="-127"/>
                  <a:ea typeface="HY헤드라인M" pitchFamily="18" charset="-127"/>
                  <a:sym typeface="Symbol" pitchFamily="18" charset="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spcBef>
                    <a:spcPct val="20000"/>
                  </a:spcBef>
                  <a:buFont typeface="Wingdings" pitchFamily="2" charset="2"/>
                  <a:buChar char="q"/>
                  <a:defRPr/>
                </a:pPr>
                <a:endParaRPr lang="ko-KR" altLang="en-US" sz="2400" b="1">
                  <a:solidFill>
                    <a:srgbClr val="FFFFFF"/>
                  </a:solidFill>
                  <a:latin typeface="HY헤드라인M" pitchFamily="18" charset="-127"/>
                  <a:ea typeface="HY헤드라인M" pitchFamily="18" charset="-127"/>
                  <a:sym typeface="Symbol" pitchFamily="18" charset="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20000"/>
                </a:spcBef>
                <a:buFont typeface="Wingdings" pitchFamily="2" charset="2"/>
                <a:buChar char="q"/>
                <a:defRPr/>
              </a:pPr>
              <a:endParaRPr lang="ko-KR" altLang="en-US" sz="2400" b="1">
                <a:solidFill>
                  <a:srgbClr val="FFFF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20000"/>
                </a:spcBef>
                <a:buFont typeface="Wingdings" pitchFamily="2" charset="2"/>
                <a:buChar char="q"/>
                <a:defRPr/>
              </a:pPr>
              <a:endParaRPr lang="ko-KR" altLang="en-US" sz="2400" b="1">
                <a:solidFill>
                  <a:srgbClr val="FFFF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20000"/>
                </a:spcBef>
                <a:buFont typeface="Wingdings" pitchFamily="2" charset="2"/>
                <a:buChar char="q"/>
                <a:defRPr/>
              </a:pPr>
              <a:endParaRPr lang="ko-KR" altLang="en-US" sz="2400" b="1">
                <a:solidFill>
                  <a:srgbClr val="FFFF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endParaRPr>
            </a:p>
          </p:txBody>
        </p:sp>
      </p:grpSp>
      <p:sp>
        <p:nvSpPr>
          <p:cNvPr id="14" name="Rectangle 17"/>
          <p:cNvSpPr>
            <a:spLocks noChangeArrowheads="1"/>
          </p:cNvSpPr>
          <p:nvPr/>
        </p:nvSpPr>
        <p:spPr bwMode="auto">
          <a:xfrm flipV="1">
            <a:off x="0" y="381000"/>
            <a:ext cx="3581400" cy="76200"/>
          </a:xfrm>
          <a:prstGeom prst="rect">
            <a:avLst/>
          </a:prstGeom>
          <a:gradFill rotWithShape="0">
            <a:gsLst>
              <a:gs pos="0">
                <a:srgbClr val="87EB23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ko-KR" altLang="en-US" sz="2400" b="1">
              <a:solidFill>
                <a:srgbClr val="FFFF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0" y="838200"/>
            <a:ext cx="360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ko-KR" sz="2400" b="1">
                <a:solidFill>
                  <a:srgbClr val="FFFFCC"/>
                </a:solidFill>
                <a:latin typeface="MD솔체" pitchFamily="18" charset="-127"/>
                <a:ea typeface="MD솔체" pitchFamily="18" charset="-127"/>
                <a:sym typeface="Symbol" pitchFamily="18" charset="2"/>
              </a:rPr>
              <a:t>YEONG DONG- GUN</a:t>
            </a:r>
          </a:p>
        </p:txBody>
      </p:sp>
      <p:sp>
        <p:nvSpPr>
          <p:cNvPr id="729100" name="Rectangle 12"/>
          <p:cNvSpPr>
            <a:spLocks noGrp="1" noChangeArrowheads="1"/>
          </p:cNvSpPr>
          <p:nvPr>
            <p:ph type="ctrTitle"/>
          </p:nvPr>
        </p:nvSpPr>
        <p:spPr bwMode="auto">
          <a:xfrm>
            <a:off x="990600" y="18288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7291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CBEE2BC6-E5AF-43C0-8566-10342A67EA6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just">
                  <a:lnSpc>
                    <a:spcPct val="150000"/>
                  </a:lnSpc>
                  <a:spcBef>
                    <a:spcPct val="20000"/>
                  </a:spcBef>
                  <a:buClr>
                    <a:srgbClr val="FFFFFF"/>
                  </a:buClr>
                  <a:buFont typeface="Wingdings" pitchFamily="2" charset="2"/>
                  <a:buNone/>
                  <a:defRPr/>
                </a:pPr>
                <a:endParaRPr lang="ko-KR" altLang="en-US" sz="2400" b="1">
                  <a:solidFill>
                    <a:srgbClr val="FFFF66"/>
                  </a:solidFill>
                  <a:latin typeface="HY헤드라인M" pitchFamily="18" charset="-127"/>
                  <a:ea typeface="HY헤드라인M" pitchFamily="18" charset="-127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just">
                  <a:lnSpc>
                    <a:spcPct val="150000"/>
                  </a:lnSpc>
                  <a:spcBef>
                    <a:spcPct val="20000"/>
                  </a:spcBef>
                  <a:buClr>
                    <a:srgbClr val="FFFFFF"/>
                  </a:buClr>
                  <a:buFont typeface="Wingdings" pitchFamily="2" charset="2"/>
                  <a:buNone/>
                  <a:defRPr/>
                </a:pPr>
                <a:endParaRPr lang="ko-KR" altLang="en-US" sz="2400" b="1">
                  <a:solidFill>
                    <a:srgbClr val="FFFF66"/>
                  </a:solidFill>
                  <a:latin typeface="HY헤드라인M" pitchFamily="18" charset="-127"/>
                  <a:ea typeface="HY헤드라인M" pitchFamily="18" charset="-127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just">
                  <a:lnSpc>
                    <a:spcPct val="150000"/>
                  </a:lnSpc>
                  <a:spcBef>
                    <a:spcPct val="20000"/>
                  </a:spcBef>
                  <a:buClr>
                    <a:srgbClr val="FFFFFF"/>
                  </a:buClr>
                  <a:buFont typeface="Wingdings" pitchFamily="2" charset="2"/>
                  <a:buNone/>
                  <a:defRPr/>
                </a:pPr>
                <a:endParaRPr lang="ko-KR" altLang="en-US" sz="2400" b="1">
                  <a:solidFill>
                    <a:srgbClr val="FFFF66"/>
                  </a:solidFill>
                  <a:latin typeface="HY헤드라인M" pitchFamily="18" charset="-127"/>
                  <a:ea typeface="HY헤드라인M" pitchFamily="18" charset="-127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just">
                  <a:lnSpc>
                    <a:spcPct val="150000"/>
                  </a:lnSpc>
                  <a:spcBef>
                    <a:spcPct val="20000"/>
                  </a:spcBef>
                  <a:buClr>
                    <a:srgbClr val="FFFFFF"/>
                  </a:buClr>
                  <a:buFont typeface="Wingdings" pitchFamily="2" charset="2"/>
                  <a:buNone/>
                  <a:defRPr/>
                </a:pPr>
                <a:endParaRPr lang="ko-KR" altLang="en-US" sz="2400" b="1">
                  <a:solidFill>
                    <a:srgbClr val="FFFF66"/>
                  </a:solidFill>
                  <a:latin typeface="HY헤드라인M" pitchFamily="18" charset="-127"/>
                  <a:ea typeface="HY헤드라인M" pitchFamily="18" charset="-127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just">
                <a:lnSpc>
                  <a:spcPct val="150000"/>
                </a:lnSpc>
                <a:spcBef>
                  <a:spcPct val="20000"/>
                </a:spcBef>
                <a:buClr>
                  <a:srgbClr val="FFFFFF"/>
                </a:buClr>
                <a:buFont typeface="Wingdings" pitchFamily="2" charset="2"/>
                <a:buNone/>
                <a:defRPr/>
              </a:pPr>
              <a:endParaRPr lang="ko-KR" altLang="en-US" sz="2400" b="1">
                <a:solidFill>
                  <a:srgbClr val="FFFF66"/>
                </a:solidFill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just">
                <a:lnSpc>
                  <a:spcPct val="150000"/>
                </a:lnSpc>
                <a:spcBef>
                  <a:spcPct val="20000"/>
                </a:spcBef>
                <a:buClr>
                  <a:srgbClr val="FFFFFF"/>
                </a:buClr>
                <a:buFont typeface="Wingdings" pitchFamily="2" charset="2"/>
                <a:buNone/>
                <a:defRPr/>
              </a:pPr>
              <a:endParaRPr lang="ko-KR" altLang="en-US" sz="2400" b="1">
                <a:solidFill>
                  <a:srgbClr val="FFFF66"/>
                </a:solidFill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just">
                <a:lnSpc>
                  <a:spcPct val="150000"/>
                </a:lnSpc>
                <a:spcBef>
                  <a:spcPct val="20000"/>
                </a:spcBef>
                <a:buClr>
                  <a:srgbClr val="FFFFFF"/>
                </a:buClr>
                <a:buFont typeface="Wingdings" pitchFamily="2" charset="2"/>
                <a:buNone/>
                <a:defRPr/>
              </a:pPr>
              <a:endParaRPr lang="ko-KR" altLang="en-US" sz="2400" b="1">
                <a:solidFill>
                  <a:srgbClr val="FFFF66"/>
                </a:solidFill>
                <a:latin typeface="HY헤드라인M" pitchFamily="18" charset="-127"/>
                <a:ea typeface="HY헤드라인M" pitchFamily="18" charset="-127"/>
              </a:endParaRPr>
            </a:p>
          </p:txBody>
        </p:sp>
      </p:grpSp>
      <p:sp>
        <p:nvSpPr>
          <p:cNvPr id="14" name="Rectangle 17"/>
          <p:cNvSpPr>
            <a:spLocks noChangeArrowheads="1"/>
          </p:cNvSpPr>
          <p:nvPr/>
        </p:nvSpPr>
        <p:spPr bwMode="auto">
          <a:xfrm flipV="1">
            <a:off x="0" y="381000"/>
            <a:ext cx="3581400" cy="76200"/>
          </a:xfrm>
          <a:prstGeom prst="rect">
            <a:avLst/>
          </a:prstGeom>
          <a:gradFill rotWithShape="0">
            <a:gsLst>
              <a:gs pos="0">
                <a:srgbClr val="87EB23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just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defRPr/>
            </a:pPr>
            <a:endParaRPr lang="ko-KR" altLang="en-US" sz="2400" b="1">
              <a:solidFill>
                <a:srgbClr val="FFFF66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0" y="838200"/>
            <a:ext cx="360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ko-KR" sz="2400" b="1">
                <a:solidFill>
                  <a:srgbClr val="FFFFCC"/>
                </a:solidFill>
                <a:latin typeface="MD솔체" pitchFamily="18" charset="-127"/>
                <a:ea typeface="MD솔체" pitchFamily="18" charset="-127"/>
              </a:rPr>
              <a:t>YEONG DONG- GUN</a:t>
            </a:r>
          </a:p>
        </p:txBody>
      </p:sp>
      <p:sp>
        <p:nvSpPr>
          <p:cNvPr id="729100" name="Rectangle 12"/>
          <p:cNvSpPr>
            <a:spLocks noGrp="1" noChangeArrowheads="1"/>
          </p:cNvSpPr>
          <p:nvPr>
            <p:ph type="ctrTitle"/>
          </p:nvPr>
        </p:nvSpPr>
        <p:spPr bwMode="auto">
          <a:xfrm>
            <a:off x="990600" y="18288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7291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DF24F196-A27A-4E73-BF76-0831119E1B1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50000"/>
                  </a:lnSpc>
                  <a:spcBef>
                    <a:spcPct val="20000"/>
                  </a:spcBef>
                  <a:buClr>
                    <a:srgbClr val="FFFF00"/>
                  </a:buClr>
                  <a:buSzPct val="60000"/>
                  <a:buFont typeface="Monotype Sorts" pitchFamily="2" charset="2"/>
                  <a:buNone/>
                  <a:defRPr/>
                </a:pPr>
                <a:endParaRPr lang="ko-KR" altLang="en-US" sz="2000" b="1">
                  <a:solidFill>
                    <a:srgbClr val="003366"/>
                  </a:solidFill>
                  <a:latin typeface="HY헤드라인M" pitchFamily="18" charset="-127"/>
                  <a:ea typeface="HY헤드라인M" pitchFamily="18" charset="-127"/>
                  <a:sym typeface="Symbol" pitchFamily="18" charset="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50000"/>
                  </a:lnSpc>
                  <a:spcBef>
                    <a:spcPct val="20000"/>
                  </a:spcBef>
                  <a:buClr>
                    <a:srgbClr val="FFFF00"/>
                  </a:buClr>
                  <a:buSzPct val="60000"/>
                  <a:buFont typeface="Monotype Sorts" pitchFamily="2" charset="2"/>
                  <a:buNone/>
                  <a:defRPr/>
                </a:pPr>
                <a:endParaRPr lang="ko-KR" altLang="en-US" sz="2000" b="1">
                  <a:solidFill>
                    <a:srgbClr val="003366"/>
                  </a:solidFill>
                  <a:latin typeface="HY헤드라인M" pitchFamily="18" charset="-127"/>
                  <a:ea typeface="HY헤드라인M" pitchFamily="18" charset="-127"/>
                  <a:sym typeface="Symbol" pitchFamily="18" charset="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50000"/>
                  </a:lnSpc>
                  <a:spcBef>
                    <a:spcPct val="20000"/>
                  </a:spcBef>
                  <a:buClr>
                    <a:srgbClr val="FFFF00"/>
                  </a:buClr>
                  <a:buSzPct val="60000"/>
                  <a:buFont typeface="Monotype Sorts" pitchFamily="2" charset="2"/>
                  <a:buNone/>
                  <a:defRPr/>
                </a:pPr>
                <a:endParaRPr lang="ko-KR" altLang="en-US" sz="2000" b="1">
                  <a:solidFill>
                    <a:srgbClr val="003366"/>
                  </a:solidFill>
                  <a:latin typeface="HY헤드라인M" pitchFamily="18" charset="-127"/>
                  <a:ea typeface="HY헤드라인M" pitchFamily="18" charset="-127"/>
                  <a:sym typeface="Symbol" pitchFamily="18" charset="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50000"/>
                  </a:lnSpc>
                  <a:spcBef>
                    <a:spcPct val="20000"/>
                  </a:spcBef>
                  <a:buClr>
                    <a:srgbClr val="FFFF00"/>
                  </a:buClr>
                  <a:buSzPct val="60000"/>
                  <a:buFont typeface="Monotype Sorts" pitchFamily="2" charset="2"/>
                  <a:buNone/>
                  <a:defRPr/>
                </a:pPr>
                <a:endParaRPr lang="ko-KR" altLang="en-US" sz="2000" b="1">
                  <a:solidFill>
                    <a:srgbClr val="003366"/>
                  </a:solidFill>
                  <a:latin typeface="HY헤드라인M" pitchFamily="18" charset="-127"/>
                  <a:ea typeface="HY헤드라인M" pitchFamily="18" charset="-127"/>
                  <a:sym typeface="Symbol" pitchFamily="18" charset="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50000"/>
                </a:lnSpc>
                <a:spcBef>
                  <a:spcPct val="20000"/>
                </a:spcBef>
                <a:buClr>
                  <a:srgbClr val="FFFF00"/>
                </a:buClr>
                <a:buSzPct val="60000"/>
                <a:buFont typeface="Monotype Sorts" pitchFamily="2" charset="2"/>
                <a:buNone/>
                <a:defRPr/>
              </a:pPr>
              <a:endParaRPr lang="ko-KR" altLang="en-US" sz="2000" b="1">
                <a:solidFill>
                  <a:srgbClr val="003366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50000"/>
                </a:lnSpc>
                <a:spcBef>
                  <a:spcPct val="20000"/>
                </a:spcBef>
                <a:buClr>
                  <a:srgbClr val="FFFF00"/>
                </a:buClr>
                <a:buSzPct val="60000"/>
                <a:buFont typeface="Monotype Sorts" pitchFamily="2" charset="2"/>
                <a:buNone/>
                <a:defRPr/>
              </a:pPr>
              <a:endParaRPr lang="ko-KR" altLang="en-US" sz="2000" b="1">
                <a:solidFill>
                  <a:srgbClr val="003366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50000"/>
                </a:lnSpc>
                <a:spcBef>
                  <a:spcPct val="20000"/>
                </a:spcBef>
                <a:buClr>
                  <a:srgbClr val="FFFF00"/>
                </a:buClr>
                <a:buSzPct val="60000"/>
                <a:buFont typeface="Monotype Sorts" pitchFamily="2" charset="2"/>
                <a:buNone/>
                <a:defRPr/>
              </a:pPr>
              <a:endParaRPr lang="ko-KR" altLang="en-US" sz="2000" b="1">
                <a:solidFill>
                  <a:srgbClr val="003366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endParaRPr>
            </a:p>
          </p:txBody>
        </p:sp>
      </p:grpSp>
      <p:sp>
        <p:nvSpPr>
          <p:cNvPr id="14" name="Rectangle 17"/>
          <p:cNvSpPr>
            <a:spLocks noChangeArrowheads="1"/>
          </p:cNvSpPr>
          <p:nvPr/>
        </p:nvSpPr>
        <p:spPr bwMode="auto">
          <a:xfrm flipV="1">
            <a:off x="0" y="381000"/>
            <a:ext cx="3581400" cy="76200"/>
          </a:xfrm>
          <a:prstGeom prst="rect">
            <a:avLst/>
          </a:prstGeom>
          <a:gradFill rotWithShape="0">
            <a:gsLst>
              <a:gs pos="0">
                <a:srgbClr val="87EB23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0" y="838200"/>
            <a:ext cx="360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ko-KR" sz="2400" b="1">
                <a:solidFill>
                  <a:srgbClr val="FFFFCC"/>
                </a:solidFill>
                <a:latin typeface="MD솔체" pitchFamily="18" charset="-127"/>
                <a:ea typeface="MD솔체" pitchFamily="18" charset="-127"/>
                <a:sym typeface="Symbol" pitchFamily="18" charset="2"/>
              </a:rPr>
              <a:t>YEONG DONG- GUN</a:t>
            </a:r>
          </a:p>
        </p:txBody>
      </p:sp>
      <p:sp>
        <p:nvSpPr>
          <p:cNvPr id="729100" name="Rectangle 12"/>
          <p:cNvSpPr>
            <a:spLocks noGrp="1" noChangeArrowheads="1"/>
          </p:cNvSpPr>
          <p:nvPr>
            <p:ph type="ctrTitle"/>
          </p:nvPr>
        </p:nvSpPr>
        <p:spPr bwMode="auto">
          <a:xfrm>
            <a:off x="990600" y="18288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7291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8B7BD2B7-5D91-4210-866B-5037F102F18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A3F2A-A8E8-4D1E-B95F-06674F74B32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20000"/>
                  </a:lnSpc>
                  <a:buClr>
                    <a:srgbClr val="FFFFFF"/>
                  </a:buClr>
                  <a:buSzPct val="60000"/>
                  <a:buFont typeface="Wingdings" pitchFamily="2" charset="2"/>
                  <a:buNone/>
                  <a:defRPr/>
                </a:pPr>
                <a:endParaRPr lang="ko-KR" altLang="en-US" sz="2800" b="1">
                  <a:solidFill>
                    <a:srgbClr val="FFFF00"/>
                  </a:solidFill>
                  <a:latin typeface="HY헤드라인M" pitchFamily="18" charset="-127"/>
                  <a:ea typeface="HY헤드라인M" pitchFamily="18" charset="-127"/>
                  <a:sym typeface="Symbol" pitchFamily="18" charset="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20000"/>
                  </a:lnSpc>
                  <a:buClr>
                    <a:srgbClr val="FFFFFF"/>
                  </a:buClr>
                  <a:buSzPct val="60000"/>
                  <a:buFont typeface="Wingdings" pitchFamily="2" charset="2"/>
                  <a:buNone/>
                  <a:defRPr/>
                </a:pPr>
                <a:endParaRPr lang="ko-KR" altLang="en-US" sz="2800" b="1">
                  <a:solidFill>
                    <a:srgbClr val="FFFF00"/>
                  </a:solidFill>
                  <a:latin typeface="HY헤드라인M" pitchFamily="18" charset="-127"/>
                  <a:ea typeface="HY헤드라인M" pitchFamily="18" charset="-127"/>
                  <a:sym typeface="Symbol" pitchFamily="18" charset="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20000"/>
                  </a:lnSpc>
                  <a:buClr>
                    <a:srgbClr val="FFFFFF"/>
                  </a:buClr>
                  <a:buSzPct val="60000"/>
                  <a:buFont typeface="Wingdings" pitchFamily="2" charset="2"/>
                  <a:buNone/>
                  <a:defRPr/>
                </a:pPr>
                <a:endParaRPr lang="ko-KR" altLang="en-US" sz="2800" b="1">
                  <a:solidFill>
                    <a:srgbClr val="FFFF00"/>
                  </a:solidFill>
                  <a:latin typeface="HY헤드라인M" pitchFamily="18" charset="-127"/>
                  <a:ea typeface="HY헤드라인M" pitchFamily="18" charset="-127"/>
                  <a:sym typeface="Symbol" pitchFamily="18" charset="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20000"/>
                  </a:lnSpc>
                  <a:buClr>
                    <a:srgbClr val="FFFFFF"/>
                  </a:buClr>
                  <a:buSzPct val="60000"/>
                  <a:buFont typeface="Wingdings" pitchFamily="2" charset="2"/>
                  <a:buNone/>
                  <a:defRPr/>
                </a:pPr>
                <a:endParaRPr lang="ko-KR" altLang="en-US" sz="2800" b="1">
                  <a:solidFill>
                    <a:srgbClr val="FFFF00"/>
                  </a:solidFill>
                  <a:latin typeface="HY헤드라인M" pitchFamily="18" charset="-127"/>
                  <a:ea typeface="HY헤드라인M" pitchFamily="18" charset="-127"/>
                  <a:sym typeface="Symbol" pitchFamily="18" charset="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20000"/>
                </a:lnSpc>
                <a:buClr>
                  <a:srgbClr val="FFFFFF"/>
                </a:buClr>
                <a:buSzPct val="60000"/>
                <a:buFont typeface="Wingdings" pitchFamily="2" charset="2"/>
                <a:buNone/>
                <a:defRPr/>
              </a:pPr>
              <a:endParaRPr lang="ko-KR" altLang="en-US" sz="2800" b="1">
                <a:solidFill>
                  <a:srgbClr val="FFFF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20000"/>
                </a:lnSpc>
                <a:buClr>
                  <a:srgbClr val="FFFFFF"/>
                </a:buClr>
                <a:buSzPct val="60000"/>
                <a:buFont typeface="Wingdings" pitchFamily="2" charset="2"/>
                <a:buNone/>
                <a:defRPr/>
              </a:pPr>
              <a:endParaRPr lang="ko-KR" altLang="en-US" sz="2800" b="1">
                <a:solidFill>
                  <a:srgbClr val="FFFF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20000"/>
                </a:lnSpc>
                <a:buClr>
                  <a:srgbClr val="FFFFFF"/>
                </a:buClr>
                <a:buSzPct val="60000"/>
                <a:buFont typeface="Wingdings" pitchFamily="2" charset="2"/>
                <a:buNone/>
                <a:defRPr/>
              </a:pPr>
              <a:endParaRPr lang="ko-KR" altLang="en-US" sz="2800" b="1">
                <a:solidFill>
                  <a:srgbClr val="FFFF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endParaRPr>
            </a:p>
          </p:txBody>
        </p:sp>
      </p:grpSp>
      <p:sp>
        <p:nvSpPr>
          <p:cNvPr id="14" name="Rectangle 17"/>
          <p:cNvSpPr>
            <a:spLocks noChangeArrowheads="1"/>
          </p:cNvSpPr>
          <p:nvPr/>
        </p:nvSpPr>
        <p:spPr bwMode="auto">
          <a:xfrm flipV="1">
            <a:off x="0" y="381000"/>
            <a:ext cx="3581400" cy="76200"/>
          </a:xfrm>
          <a:prstGeom prst="rect">
            <a:avLst/>
          </a:prstGeom>
          <a:gradFill rotWithShape="0">
            <a:gsLst>
              <a:gs pos="0">
                <a:srgbClr val="87EB23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defRPr/>
            </a:pPr>
            <a:endParaRPr lang="ko-KR" altLang="en-US" sz="2800" b="1">
              <a:solidFill>
                <a:srgbClr val="FFFF00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0" y="838200"/>
            <a:ext cx="360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ko-KR" sz="2400" b="1">
                <a:solidFill>
                  <a:srgbClr val="FFFFCC"/>
                </a:solidFill>
                <a:latin typeface="MD솔체" pitchFamily="18" charset="-127"/>
                <a:ea typeface="MD솔체" pitchFamily="18" charset="-127"/>
                <a:sym typeface="Symbol" pitchFamily="18" charset="2"/>
              </a:rPr>
              <a:t>YEONG DONG- GUN</a:t>
            </a:r>
          </a:p>
        </p:txBody>
      </p:sp>
      <p:sp>
        <p:nvSpPr>
          <p:cNvPr id="729100" name="Rectangle 12"/>
          <p:cNvSpPr>
            <a:spLocks noGrp="1" noChangeArrowheads="1"/>
          </p:cNvSpPr>
          <p:nvPr>
            <p:ph type="ctrTitle"/>
          </p:nvPr>
        </p:nvSpPr>
        <p:spPr bwMode="auto">
          <a:xfrm>
            <a:off x="990600" y="18288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7291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78378C1B-DDD5-432D-9417-F10DBF92AD2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20000"/>
                  </a:lnSpc>
                  <a:buClr>
                    <a:srgbClr val="FFFFFF"/>
                  </a:buClr>
                  <a:buSzPct val="60000"/>
                  <a:buFont typeface="Wingdings" pitchFamily="2" charset="2"/>
                  <a:buNone/>
                  <a:defRPr/>
                </a:pPr>
                <a:endParaRPr lang="ko-KR" altLang="en-US" sz="3200" b="1">
                  <a:solidFill>
                    <a:srgbClr val="FFFF00"/>
                  </a:solidFill>
                  <a:latin typeface="HY헤드라인M" pitchFamily="18" charset="-127"/>
                  <a:ea typeface="HY헤드라인M" pitchFamily="18" charset="-127"/>
                  <a:sym typeface="Symbol" pitchFamily="18" charset="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20000"/>
                  </a:lnSpc>
                  <a:buClr>
                    <a:srgbClr val="FFFFFF"/>
                  </a:buClr>
                  <a:buSzPct val="60000"/>
                  <a:buFont typeface="Wingdings" pitchFamily="2" charset="2"/>
                  <a:buNone/>
                  <a:defRPr/>
                </a:pPr>
                <a:endParaRPr lang="ko-KR" altLang="en-US" sz="3200" b="1">
                  <a:solidFill>
                    <a:srgbClr val="FFFF00"/>
                  </a:solidFill>
                  <a:latin typeface="HY헤드라인M" pitchFamily="18" charset="-127"/>
                  <a:ea typeface="HY헤드라인M" pitchFamily="18" charset="-127"/>
                  <a:sym typeface="Symbol" pitchFamily="18" charset="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20000"/>
                  </a:lnSpc>
                  <a:buClr>
                    <a:srgbClr val="FFFFFF"/>
                  </a:buClr>
                  <a:buSzPct val="60000"/>
                  <a:buFont typeface="Wingdings" pitchFamily="2" charset="2"/>
                  <a:buNone/>
                  <a:defRPr/>
                </a:pPr>
                <a:endParaRPr lang="ko-KR" altLang="en-US" sz="3200" b="1">
                  <a:solidFill>
                    <a:srgbClr val="FFFF00"/>
                  </a:solidFill>
                  <a:latin typeface="HY헤드라인M" pitchFamily="18" charset="-127"/>
                  <a:ea typeface="HY헤드라인M" pitchFamily="18" charset="-127"/>
                  <a:sym typeface="Symbol" pitchFamily="18" charset="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20000"/>
                  </a:lnSpc>
                  <a:buClr>
                    <a:srgbClr val="FFFFFF"/>
                  </a:buClr>
                  <a:buSzPct val="60000"/>
                  <a:buFont typeface="Wingdings" pitchFamily="2" charset="2"/>
                  <a:buNone/>
                  <a:defRPr/>
                </a:pPr>
                <a:endParaRPr lang="ko-KR" altLang="en-US" sz="3200" b="1">
                  <a:solidFill>
                    <a:srgbClr val="FFFF00"/>
                  </a:solidFill>
                  <a:latin typeface="HY헤드라인M" pitchFamily="18" charset="-127"/>
                  <a:ea typeface="HY헤드라인M" pitchFamily="18" charset="-127"/>
                  <a:sym typeface="Symbol" pitchFamily="18" charset="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20000"/>
                </a:lnSpc>
                <a:buClr>
                  <a:srgbClr val="FFFFFF"/>
                </a:buClr>
                <a:buSzPct val="60000"/>
                <a:buFont typeface="Wingdings" pitchFamily="2" charset="2"/>
                <a:buNone/>
                <a:defRPr/>
              </a:pPr>
              <a:endParaRPr lang="ko-KR" altLang="en-US" sz="3200" b="1">
                <a:solidFill>
                  <a:srgbClr val="FFFF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20000"/>
                </a:lnSpc>
                <a:buClr>
                  <a:srgbClr val="FFFFFF"/>
                </a:buClr>
                <a:buSzPct val="60000"/>
                <a:buFont typeface="Wingdings" pitchFamily="2" charset="2"/>
                <a:buNone/>
                <a:defRPr/>
              </a:pPr>
              <a:endParaRPr lang="ko-KR" altLang="en-US" sz="3200" b="1">
                <a:solidFill>
                  <a:srgbClr val="FFFF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20000"/>
                </a:lnSpc>
                <a:buClr>
                  <a:srgbClr val="FFFFFF"/>
                </a:buClr>
                <a:buSzPct val="60000"/>
                <a:buFont typeface="Wingdings" pitchFamily="2" charset="2"/>
                <a:buNone/>
                <a:defRPr/>
              </a:pPr>
              <a:endParaRPr lang="ko-KR" altLang="en-US" sz="3200" b="1">
                <a:solidFill>
                  <a:srgbClr val="FFFF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endParaRPr>
            </a:p>
          </p:txBody>
        </p:sp>
      </p:grpSp>
      <p:sp>
        <p:nvSpPr>
          <p:cNvPr id="14" name="Rectangle 17"/>
          <p:cNvSpPr>
            <a:spLocks noChangeArrowheads="1"/>
          </p:cNvSpPr>
          <p:nvPr/>
        </p:nvSpPr>
        <p:spPr bwMode="auto">
          <a:xfrm flipV="1">
            <a:off x="0" y="381000"/>
            <a:ext cx="3581400" cy="76200"/>
          </a:xfrm>
          <a:prstGeom prst="rect">
            <a:avLst/>
          </a:prstGeom>
          <a:gradFill rotWithShape="0">
            <a:gsLst>
              <a:gs pos="0">
                <a:srgbClr val="87EB23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defRPr/>
            </a:pPr>
            <a:endParaRPr lang="ko-KR" altLang="en-US" sz="3200" b="1">
              <a:solidFill>
                <a:srgbClr val="FFFF00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0" y="838200"/>
            <a:ext cx="360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ko-KR" sz="2400" b="1">
                <a:solidFill>
                  <a:srgbClr val="FFFFCC"/>
                </a:solidFill>
                <a:latin typeface="MD솔체" pitchFamily="18" charset="-127"/>
                <a:ea typeface="MD솔체" pitchFamily="18" charset="-127"/>
                <a:sym typeface="Symbol" pitchFamily="18" charset="2"/>
              </a:rPr>
              <a:t>YEONG DONG- GUN</a:t>
            </a:r>
          </a:p>
        </p:txBody>
      </p:sp>
      <p:sp>
        <p:nvSpPr>
          <p:cNvPr id="729100" name="Rectangle 12"/>
          <p:cNvSpPr>
            <a:spLocks noGrp="1" noChangeArrowheads="1"/>
          </p:cNvSpPr>
          <p:nvPr>
            <p:ph type="ctrTitle"/>
          </p:nvPr>
        </p:nvSpPr>
        <p:spPr bwMode="auto">
          <a:xfrm>
            <a:off x="990600" y="18288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7291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4A508A4E-6BFC-4CAE-95AD-5F32E791430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ko-KR" altLang="en-US" sz="4400">
              <a:solidFill>
                <a:srgbClr val="333399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/>
        </p:nvSpPr>
        <p:spPr bwMode="auto">
          <a:xfrm>
            <a:off x="152400" y="838200"/>
            <a:ext cx="8839200" cy="5257800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rgbClr val="3333CC"/>
              </a:buClr>
              <a:buSzPct val="60000"/>
              <a:buFont typeface="Wingdings" pitchFamily="2" charset="2"/>
              <a:buChar char="n"/>
              <a:defRPr/>
            </a:pPr>
            <a:endParaRPr lang="ko-KR" altLang="en-US" sz="2800" b="1">
              <a:solidFill>
                <a:srgbClr val="FFCF01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50000"/>
                  </a:lnSpc>
                  <a:spcBef>
                    <a:spcPct val="20000"/>
                  </a:spcBef>
                  <a:buClr>
                    <a:srgbClr val="FFFF00"/>
                  </a:buClr>
                  <a:buSzPct val="60000"/>
                  <a:buFont typeface="Monotype Sorts"/>
                  <a:buNone/>
                  <a:defRPr/>
                </a:pPr>
                <a:endParaRPr lang="ko-KR" altLang="en-US" sz="2000" b="1">
                  <a:solidFill>
                    <a:srgbClr val="003366"/>
                  </a:solidFill>
                  <a:latin typeface="HY헤드라인M" pitchFamily="18" charset="-127"/>
                  <a:ea typeface="HY헤드라인M" pitchFamily="18" charset="-127"/>
                  <a:sym typeface="Symbol" pitchFamily="18" charset="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50000"/>
                  </a:lnSpc>
                  <a:spcBef>
                    <a:spcPct val="20000"/>
                  </a:spcBef>
                  <a:buClr>
                    <a:srgbClr val="FFFF00"/>
                  </a:buClr>
                  <a:buSzPct val="60000"/>
                  <a:buFont typeface="Monotype Sorts"/>
                  <a:buNone/>
                  <a:defRPr/>
                </a:pPr>
                <a:endParaRPr lang="ko-KR" altLang="en-US" sz="2000" b="1">
                  <a:solidFill>
                    <a:srgbClr val="003366"/>
                  </a:solidFill>
                  <a:latin typeface="HY헤드라인M" pitchFamily="18" charset="-127"/>
                  <a:ea typeface="HY헤드라인M" pitchFamily="18" charset="-127"/>
                  <a:sym typeface="Symbol" pitchFamily="18" charset="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50000"/>
                  </a:lnSpc>
                  <a:spcBef>
                    <a:spcPct val="20000"/>
                  </a:spcBef>
                  <a:buClr>
                    <a:srgbClr val="FFFF00"/>
                  </a:buClr>
                  <a:buSzPct val="60000"/>
                  <a:buFont typeface="Monotype Sorts"/>
                  <a:buNone/>
                  <a:defRPr/>
                </a:pPr>
                <a:endParaRPr lang="ko-KR" altLang="en-US" sz="2000" b="1">
                  <a:solidFill>
                    <a:srgbClr val="003366"/>
                  </a:solidFill>
                  <a:latin typeface="HY헤드라인M" pitchFamily="18" charset="-127"/>
                  <a:ea typeface="HY헤드라인M" pitchFamily="18" charset="-127"/>
                  <a:sym typeface="Symbol" pitchFamily="18" charset="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150000"/>
                  </a:lnSpc>
                  <a:spcBef>
                    <a:spcPct val="20000"/>
                  </a:spcBef>
                  <a:buClr>
                    <a:srgbClr val="FFFF00"/>
                  </a:buClr>
                  <a:buSzPct val="60000"/>
                  <a:buFont typeface="Monotype Sorts"/>
                  <a:buNone/>
                  <a:defRPr/>
                </a:pPr>
                <a:endParaRPr lang="ko-KR" altLang="en-US" sz="2000" b="1">
                  <a:solidFill>
                    <a:srgbClr val="003366"/>
                  </a:solidFill>
                  <a:latin typeface="HY헤드라인M" pitchFamily="18" charset="-127"/>
                  <a:ea typeface="HY헤드라인M" pitchFamily="18" charset="-127"/>
                  <a:sym typeface="Symbol" pitchFamily="18" charset="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50000"/>
                </a:lnSpc>
                <a:spcBef>
                  <a:spcPct val="20000"/>
                </a:spcBef>
                <a:buClr>
                  <a:srgbClr val="FFFF00"/>
                </a:buClr>
                <a:buSzPct val="60000"/>
                <a:buFont typeface="Monotype Sorts"/>
                <a:buNone/>
                <a:defRPr/>
              </a:pPr>
              <a:endParaRPr lang="ko-KR" altLang="en-US" sz="2000" b="1">
                <a:solidFill>
                  <a:srgbClr val="003366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50000"/>
                </a:lnSpc>
                <a:spcBef>
                  <a:spcPct val="20000"/>
                </a:spcBef>
                <a:buClr>
                  <a:srgbClr val="FFFF00"/>
                </a:buClr>
                <a:buSzPct val="60000"/>
                <a:buFont typeface="Monotype Sorts"/>
                <a:buNone/>
                <a:defRPr/>
              </a:pPr>
              <a:endParaRPr lang="ko-KR" altLang="en-US" sz="2000" b="1">
                <a:solidFill>
                  <a:srgbClr val="003366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50000"/>
                </a:lnSpc>
                <a:spcBef>
                  <a:spcPct val="20000"/>
                </a:spcBef>
                <a:buClr>
                  <a:srgbClr val="FFFF00"/>
                </a:buClr>
                <a:buSzPct val="60000"/>
                <a:buFont typeface="Monotype Sorts"/>
                <a:buNone/>
                <a:defRPr/>
              </a:pPr>
              <a:endParaRPr lang="ko-KR" altLang="en-US" sz="2000" b="1">
                <a:solidFill>
                  <a:srgbClr val="003366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endParaRPr>
            </a:p>
          </p:txBody>
        </p:sp>
      </p:grpSp>
      <p:sp>
        <p:nvSpPr>
          <p:cNvPr id="14" name="Rectangle 17"/>
          <p:cNvSpPr>
            <a:spLocks noChangeArrowheads="1"/>
          </p:cNvSpPr>
          <p:nvPr/>
        </p:nvSpPr>
        <p:spPr bwMode="auto">
          <a:xfrm flipV="1">
            <a:off x="0" y="381000"/>
            <a:ext cx="3581400" cy="76200"/>
          </a:xfrm>
          <a:prstGeom prst="rect">
            <a:avLst/>
          </a:prstGeom>
          <a:gradFill rotWithShape="0">
            <a:gsLst>
              <a:gs pos="0">
                <a:srgbClr val="87EB23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0" y="838200"/>
            <a:ext cx="360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ko-KR" sz="2400" b="1">
                <a:solidFill>
                  <a:srgbClr val="FFFFCC"/>
                </a:solidFill>
                <a:latin typeface="MD솔체" pitchFamily="18" charset="-127"/>
                <a:ea typeface="MD솔체" pitchFamily="18" charset="-127"/>
                <a:sym typeface="Symbol" pitchFamily="18" charset="2"/>
              </a:rPr>
              <a:t>YEONG DONG- GUN</a:t>
            </a:r>
          </a:p>
        </p:txBody>
      </p:sp>
      <p:sp>
        <p:nvSpPr>
          <p:cNvPr id="729100" name="Rectangle 12"/>
          <p:cNvSpPr>
            <a:spLocks noGrp="1" noChangeArrowheads="1"/>
          </p:cNvSpPr>
          <p:nvPr>
            <p:ph type="ctrTitle"/>
          </p:nvPr>
        </p:nvSpPr>
        <p:spPr bwMode="auto">
          <a:xfrm>
            <a:off x="990600" y="18288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7291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27057625-E363-492F-8AB6-FC97A02C9EA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Clr>
                    <a:srgbClr val="FFFFFF"/>
                  </a:buClr>
                  <a:buSzPct val="60000"/>
                  <a:buFont typeface="Wingdings" pitchFamily="2" charset="2"/>
                  <a:buNone/>
                  <a:defRPr/>
                </a:pPr>
                <a:endParaRPr lang="ko-KR" altLang="en-US" sz="2000" b="1">
                  <a:solidFill>
                    <a:srgbClr val="FFFFFF"/>
                  </a:solidFill>
                  <a:latin typeface="HY헤드라인M" pitchFamily="18" charset="-127"/>
                  <a:ea typeface="HY헤드라인M" pitchFamily="18" charset="-127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Clr>
                    <a:srgbClr val="FFFFFF"/>
                  </a:buClr>
                  <a:buSzPct val="60000"/>
                  <a:buFont typeface="Wingdings" pitchFamily="2" charset="2"/>
                  <a:buNone/>
                  <a:defRPr/>
                </a:pPr>
                <a:endParaRPr lang="ko-KR" altLang="en-US" sz="2000" b="1">
                  <a:solidFill>
                    <a:srgbClr val="FFFFFF"/>
                  </a:solidFill>
                  <a:latin typeface="HY헤드라인M" pitchFamily="18" charset="-127"/>
                  <a:ea typeface="HY헤드라인M" pitchFamily="18" charset="-127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Clr>
                    <a:srgbClr val="FFFFFF"/>
                  </a:buClr>
                  <a:buSzPct val="60000"/>
                  <a:buFont typeface="Wingdings" pitchFamily="2" charset="2"/>
                  <a:buNone/>
                  <a:defRPr/>
                </a:pPr>
                <a:endParaRPr lang="ko-KR" altLang="en-US" sz="2000" b="1">
                  <a:solidFill>
                    <a:srgbClr val="FFFFFF"/>
                  </a:solidFill>
                  <a:latin typeface="HY헤드라인M" pitchFamily="18" charset="-127"/>
                  <a:ea typeface="HY헤드라인M" pitchFamily="18" charset="-127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Clr>
                    <a:srgbClr val="FFFFFF"/>
                  </a:buClr>
                  <a:buSzPct val="60000"/>
                  <a:buFont typeface="Wingdings" pitchFamily="2" charset="2"/>
                  <a:buNone/>
                  <a:defRPr/>
                </a:pPr>
                <a:endParaRPr lang="ko-KR" altLang="en-US" sz="2000" b="1">
                  <a:solidFill>
                    <a:srgbClr val="FFFFFF"/>
                  </a:solidFill>
                  <a:latin typeface="HY헤드라인M" pitchFamily="18" charset="-127"/>
                  <a:ea typeface="HY헤드라인M" pitchFamily="18" charset="-127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Clr>
                  <a:srgbClr val="FFFFFF"/>
                </a:buClr>
                <a:buSzPct val="60000"/>
                <a:buFont typeface="Wingdings" pitchFamily="2" charset="2"/>
                <a:buNone/>
                <a:defRPr/>
              </a:pPr>
              <a:endParaRPr lang="ko-KR" altLang="en-US" sz="2000" b="1">
                <a:solidFill>
                  <a:srgbClr val="FFFFFF"/>
                </a:solidFill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Clr>
                  <a:srgbClr val="FFFFFF"/>
                </a:buClr>
                <a:buSzPct val="60000"/>
                <a:buFont typeface="Wingdings" pitchFamily="2" charset="2"/>
                <a:buNone/>
                <a:defRPr/>
              </a:pPr>
              <a:endParaRPr lang="ko-KR" altLang="en-US" sz="2000" b="1">
                <a:solidFill>
                  <a:srgbClr val="FFFFFF"/>
                </a:solidFill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Clr>
                  <a:srgbClr val="FFFFFF"/>
                </a:buClr>
                <a:buSzPct val="60000"/>
                <a:buFont typeface="Wingdings" pitchFamily="2" charset="2"/>
                <a:buNone/>
                <a:defRPr/>
              </a:pPr>
              <a:endParaRPr lang="ko-KR" altLang="en-US" sz="2000" b="1">
                <a:solidFill>
                  <a:srgbClr val="FFFFFF"/>
                </a:solidFill>
                <a:latin typeface="HY헤드라인M" pitchFamily="18" charset="-127"/>
                <a:ea typeface="HY헤드라인M" pitchFamily="18" charset="-127"/>
              </a:endParaRPr>
            </a:p>
          </p:txBody>
        </p:sp>
      </p:grpSp>
      <p:sp>
        <p:nvSpPr>
          <p:cNvPr id="14" name="Rectangle 17"/>
          <p:cNvSpPr>
            <a:spLocks noChangeArrowheads="1"/>
          </p:cNvSpPr>
          <p:nvPr/>
        </p:nvSpPr>
        <p:spPr bwMode="auto">
          <a:xfrm flipV="1">
            <a:off x="0" y="381000"/>
            <a:ext cx="3581400" cy="76200"/>
          </a:xfrm>
          <a:prstGeom prst="rect">
            <a:avLst/>
          </a:prstGeom>
          <a:gradFill rotWithShape="0">
            <a:gsLst>
              <a:gs pos="0">
                <a:srgbClr val="87EB23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FFFFFF"/>
              </a:buClr>
              <a:buSzPct val="60000"/>
              <a:buFont typeface="Wingdings" pitchFamily="2" charset="2"/>
              <a:buNone/>
              <a:defRPr/>
            </a:pPr>
            <a:endParaRPr lang="ko-KR" altLang="en-US" sz="2000" b="1">
              <a:solidFill>
                <a:srgbClr val="FFFFF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0" y="838200"/>
            <a:ext cx="360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ko-KR" sz="2400" b="1">
                <a:solidFill>
                  <a:srgbClr val="FFFFCC"/>
                </a:solidFill>
                <a:latin typeface="MD솔체" pitchFamily="18" charset="-127"/>
                <a:ea typeface="MD솔체" pitchFamily="18" charset="-127"/>
              </a:rPr>
              <a:t>YEONG DONG- GUN</a:t>
            </a:r>
          </a:p>
        </p:txBody>
      </p:sp>
      <p:sp>
        <p:nvSpPr>
          <p:cNvPr id="729100" name="Rectangle 12"/>
          <p:cNvSpPr>
            <a:spLocks noGrp="1" noChangeArrowheads="1"/>
          </p:cNvSpPr>
          <p:nvPr>
            <p:ph type="ctrTitle"/>
          </p:nvPr>
        </p:nvSpPr>
        <p:spPr bwMode="auto">
          <a:xfrm>
            <a:off x="990600" y="18288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7291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87496C02-5670-4989-8D8D-4E5B96E14A6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100" name="Rectangle 12"/>
          <p:cNvSpPr>
            <a:spLocks noGrp="1" noChangeArrowheads="1"/>
          </p:cNvSpPr>
          <p:nvPr>
            <p:ph type="ctrTitle"/>
          </p:nvPr>
        </p:nvSpPr>
        <p:spPr bwMode="auto">
          <a:xfrm>
            <a:off x="990600" y="18288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7291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870B07AA-B73C-4CBC-BF4A-4894C1B79B9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48BAF-CF77-4EAD-B493-86552FFCC6C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0FCE1F-9444-4D59-8D6C-B9756B6E9ED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69.xml"/></Relationships>
</file>

<file path=ppt/slideMasters/_rels/slideMaster1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70.xml"/></Relationships>
</file>

<file path=ppt/slideMasters/_rels/slideMaster12.xml.rels><?xml version="1.0" encoding="UTF-8" standalone="yes"?>
<Relationships xmlns="http://schemas.openxmlformats.org/package/2006/relationships"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71.xml"/></Relationships>
</file>

<file path=ppt/slideMasters/_rels/slideMaster13.xml.rels><?xml version="1.0" encoding="UTF-8" standalone="yes"?>
<Relationships xmlns="http://schemas.openxmlformats.org/package/2006/relationships"><Relationship Id="rId2" Type="http://schemas.openxmlformats.org/officeDocument/2006/relationships/theme" Target="../theme/theme13.xml"/><Relationship Id="rId1" Type="http://schemas.openxmlformats.org/officeDocument/2006/relationships/slideLayout" Target="../slideLayouts/slideLayout72.xml"/></Relationships>
</file>

<file path=ppt/slideMasters/_rels/slideMaster14.xml.rels><?xml version="1.0" encoding="UTF-8" standalone="yes"?>
<Relationships xmlns="http://schemas.openxmlformats.org/package/2006/relationships"><Relationship Id="rId2" Type="http://schemas.openxmlformats.org/officeDocument/2006/relationships/theme" Target="../theme/theme14.xml"/><Relationship Id="rId1" Type="http://schemas.openxmlformats.org/officeDocument/2006/relationships/slideLayout" Target="../slideLayouts/slideLayout73.xml"/></Relationships>
</file>

<file path=ppt/slideMasters/_rels/slideMaster15.xml.rels><?xml version="1.0" encoding="UTF-8" standalone="yes"?>
<Relationships xmlns="http://schemas.openxmlformats.org/package/2006/relationships"><Relationship Id="rId2" Type="http://schemas.openxmlformats.org/officeDocument/2006/relationships/theme" Target="../theme/theme15.xml"/><Relationship Id="rId1" Type="http://schemas.openxmlformats.org/officeDocument/2006/relationships/slideLayout" Target="../slideLayouts/slideLayout74.xml"/></Relationships>
</file>

<file path=ppt/slideMasters/_rels/slideMaster16.xml.rels><?xml version="1.0" encoding="UTF-8" standalone="yes"?>
<Relationships xmlns="http://schemas.openxmlformats.org/package/2006/relationships"><Relationship Id="rId2" Type="http://schemas.openxmlformats.org/officeDocument/2006/relationships/theme" Target="../theme/theme16.xml"/><Relationship Id="rId1" Type="http://schemas.openxmlformats.org/officeDocument/2006/relationships/slideLayout" Target="../slideLayouts/slideLayout75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1.xml"/><Relationship Id="rId3" Type="http://schemas.openxmlformats.org/officeDocument/2006/relationships/slideLayout" Target="../slideLayouts/slideLayout46.xml"/><Relationship Id="rId7" Type="http://schemas.openxmlformats.org/officeDocument/2006/relationships/slideLayout" Target="../slideLayouts/slideLayout50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5.xml"/><Relationship Id="rId1" Type="http://schemas.openxmlformats.org/officeDocument/2006/relationships/slideLayout" Target="../slideLayouts/slideLayout44.xml"/><Relationship Id="rId6" Type="http://schemas.openxmlformats.org/officeDocument/2006/relationships/slideLayout" Target="../slideLayouts/slideLayout49.xml"/><Relationship Id="rId11" Type="http://schemas.openxmlformats.org/officeDocument/2006/relationships/slideLayout" Target="../slideLayouts/slideLayout54.xml"/><Relationship Id="rId5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53.xml"/><Relationship Id="rId4" Type="http://schemas.openxmlformats.org/officeDocument/2006/relationships/slideLayout" Target="../slideLayouts/slideLayout47.xml"/><Relationship Id="rId9" Type="http://schemas.openxmlformats.org/officeDocument/2006/relationships/slideLayout" Target="../slideLayouts/slideLayout5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2.xml"/><Relationship Id="rId3" Type="http://schemas.openxmlformats.org/officeDocument/2006/relationships/slideLayout" Target="../slideLayouts/slideLayout57.xml"/><Relationship Id="rId7" Type="http://schemas.openxmlformats.org/officeDocument/2006/relationships/slideLayout" Target="../slideLayouts/slideLayout61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6.xml"/><Relationship Id="rId1" Type="http://schemas.openxmlformats.org/officeDocument/2006/relationships/slideLayout" Target="../slideLayouts/slideLayout55.xml"/><Relationship Id="rId6" Type="http://schemas.openxmlformats.org/officeDocument/2006/relationships/slideLayout" Target="../slideLayouts/slideLayout60.xml"/><Relationship Id="rId11" Type="http://schemas.openxmlformats.org/officeDocument/2006/relationships/slideLayout" Target="../slideLayouts/slideLayout65.xml"/><Relationship Id="rId5" Type="http://schemas.openxmlformats.org/officeDocument/2006/relationships/slideLayout" Target="../slideLayouts/slideLayout59.xml"/><Relationship Id="rId10" Type="http://schemas.openxmlformats.org/officeDocument/2006/relationships/slideLayout" Target="../slideLayouts/slideLayout64.xml"/><Relationship Id="rId4" Type="http://schemas.openxmlformats.org/officeDocument/2006/relationships/slideLayout" Target="../slideLayouts/slideLayout58.xml"/><Relationship Id="rId9" Type="http://schemas.openxmlformats.org/officeDocument/2006/relationships/slideLayout" Target="../slideLayouts/slideLayout63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66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67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6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7280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kumimoji="0" sz="1400" b="0">
                <a:solidFill>
                  <a:srgbClr val="000000"/>
                </a:solidFill>
                <a:latin typeface="+mj-lt"/>
                <a:ea typeface="+mj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280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kumimoji="0" sz="1400" b="0">
                <a:solidFill>
                  <a:srgbClr val="000000"/>
                </a:solidFill>
                <a:latin typeface="+mj-lt"/>
                <a:ea typeface="+mj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280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kumimoji="0" sz="1400" b="0">
                <a:solidFill>
                  <a:srgbClr val="000000"/>
                </a:solidFill>
                <a:latin typeface="+mj-lt"/>
                <a:ea typeface="+mj-ea"/>
                <a:sym typeface="Symbol" pitchFamily="18" charset="2"/>
              </a:defRPr>
            </a:lvl1pPr>
          </a:lstStyle>
          <a:p>
            <a:pPr>
              <a:defRPr/>
            </a:pPr>
            <a:fld id="{DE21B498-3B21-4997-AAC9-B45D2E3B1A6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4336" r:id="rId1"/>
    <p:sldLayoutId id="2147494337" r:id="rId2"/>
    <p:sldLayoutId id="2147494338" r:id="rId3"/>
    <p:sldLayoutId id="2147494339" r:id="rId4"/>
    <p:sldLayoutId id="2147494340" r:id="rId5"/>
    <p:sldLayoutId id="2147494341" r:id="rId6"/>
    <p:sldLayoutId id="2147494342" r:id="rId7"/>
    <p:sldLayoutId id="2147494343" r:id="rId8"/>
    <p:sldLayoutId id="2147494344" r:id="rId9"/>
    <p:sldLayoutId id="2147494345" r:id="rId10"/>
    <p:sldLayoutId id="2147494346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8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rgbClr val="1C1C1C"/>
                </a:solidFill>
                <a:latin typeface="+mj-lt"/>
                <a:ea typeface="+mj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rgbClr val="1C1C1C"/>
                </a:solidFill>
                <a:latin typeface="+mj-lt"/>
                <a:ea typeface="+mj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0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rgbClr val="1C1C1C"/>
                </a:solidFill>
                <a:latin typeface="+mj-lt"/>
                <a:ea typeface="+mj-ea"/>
                <a:sym typeface="Symbol" pitchFamily="18" charset="2"/>
              </a:defRPr>
            </a:lvl1pPr>
          </a:lstStyle>
          <a:p>
            <a:pPr>
              <a:defRPr/>
            </a:pPr>
            <a:fld id="{2425FFED-1F07-4375-AA04-F8A292AF342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4406" r:id="rId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Arial" pitchFamily="34" charset="0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Arial" pitchFamily="34" charset="0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Arial" pitchFamily="34" charset="0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Arial" pitchFamily="34" charset="0"/>
          <a:ea typeface="+mj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Arial" pitchFamily="34" charset="0"/>
          <a:ea typeface="+mj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8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rgbClr val="1C1C1C"/>
                </a:solidFill>
                <a:latin typeface="+mj-lt"/>
                <a:ea typeface="+mj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rgbClr val="1C1C1C"/>
                </a:solidFill>
                <a:latin typeface="+mj-lt"/>
                <a:ea typeface="+mj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0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rgbClr val="1C1C1C"/>
                </a:solidFill>
                <a:latin typeface="+mj-lt"/>
                <a:ea typeface="+mj-ea"/>
                <a:sym typeface="Symbol" pitchFamily="18" charset="2"/>
              </a:defRPr>
            </a:lvl1pPr>
          </a:lstStyle>
          <a:p>
            <a:pPr>
              <a:defRPr/>
            </a:pPr>
            <a:fld id="{69CEEC12-44FF-43B0-B454-3E933D27C5A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4407" r:id="rId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Arial" pitchFamily="34" charset="0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Arial" pitchFamily="34" charset="0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Arial" pitchFamily="34" charset="0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Arial" pitchFamily="34" charset="0"/>
          <a:ea typeface="+mj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Arial" pitchFamily="34" charset="0"/>
          <a:ea typeface="+mj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8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rgbClr val="1C1C1C"/>
                </a:solidFill>
                <a:latin typeface="+mj-lt"/>
                <a:ea typeface="+mj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rgbClr val="1C1C1C"/>
                </a:solidFill>
                <a:latin typeface="+mj-lt"/>
                <a:ea typeface="+mj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0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rgbClr val="1C1C1C"/>
                </a:solidFill>
                <a:latin typeface="+mj-lt"/>
                <a:ea typeface="+mj-ea"/>
                <a:sym typeface="Symbol" pitchFamily="18" charset="2"/>
              </a:defRPr>
            </a:lvl1pPr>
          </a:lstStyle>
          <a:p>
            <a:pPr>
              <a:defRPr/>
            </a:pPr>
            <a:fld id="{3352B171-6FE6-46DF-9DA4-65D03523C4F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4408" r:id="rId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Arial" pitchFamily="34" charset="0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Arial" pitchFamily="34" charset="0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Arial" pitchFamily="34" charset="0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Arial" pitchFamily="34" charset="0"/>
          <a:ea typeface="+mj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Arial" pitchFamily="34" charset="0"/>
          <a:ea typeface="+mj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4409" r:id="rId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Arial" pitchFamily="34" charset="0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Arial" pitchFamily="34" charset="0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Arial" pitchFamily="34" charset="0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Arial" pitchFamily="34" charset="0"/>
          <a:ea typeface="+mj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Arial" pitchFamily="34" charset="0"/>
          <a:ea typeface="+mj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8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rgbClr val="1C1C1C"/>
                </a:solidFill>
                <a:latin typeface="+mj-lt"/>
                <a:ea typeface="+mj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rgbClr val="1C1C1C"/>
                </a:solidFill>
                <a:latin typeface="+mj-lt"/>
                <a:ea typeface="+mj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0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rgbClr val="1C1C1C"/>
                </a:solidFill>
                <a:latin typeface="+mj-lt"/>
                <a:ea typeface="+mj-ea"/>
                <a:sym typeface="Symbol" pitchFamily="18" charset="2"/>
              </a:defRPr>
            </a:lvl1pPr>
          </a:lstStyle>
          <a:p>
            <a:pPr>
              <a:defRPr/>
            </a:pPr>
            <a:fld id="{D287AD32-AA81-4704-BC78-B237276308E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4410" r:id="rId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Arial" pitchFamily="34" charset="0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Arial" pitchFamily="34" charset="0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Arial" pitchFamily="34" charset="0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Arial" pitchFamily="34" charset="0"/>
          <a:ea typeface="+mj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Arial" pitchFamily="34" charset="0"/>
          <a:ea typeface="+mj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8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rgbClr val="1C1C1C"/>
                </a:solidFill>
                <a:latin typeface="+mj-lt"/>
                <a:ea typeface="+mj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rgbClr val="1C1C1C"/>
                </a:solidFill>
                <a:latin typeface="+mj-lt"/>
                <a:ea typeface="+mj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0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rgbClr val="1C1C1C"/>
                </a:solidFill>
                <a:latin typeface="+mj-lt"/>
                <a:ea typeface="+mj-ea"/>
              </a:defRPr>
            </a:lvl1pPr>
          </a:lstStyle>
          <a:p>
            <a:pPr>
              <a:defRPr/>
            </a:pPr>
            <a:fld id="{5CBFB690-43DB-48BD-946A-3077EEF04EF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4411" r:id="rId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Arial" pitchFamily="34" charset="0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Arial" pitchFamily="34" charset="0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Arial" pitchFamily="34" charset="0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Arial" pitchFamily="34" charset="0"/>
          <a:ea typeface="+mj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Arial" pitchFamily="34" charset="0"/>
          <a:ea typeface="+mj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rgbClr val="1C1C1C"/>
                </a:solidFill>
                <a:latin typeface="+mj-lt"/>
                <a:ea typeface="+mj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rgbClr val="1C1C1C"/>
                </a:solidFill>
                <a:latin typeface="+mj-lt"/>
                <a:ea typeface="+mj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rgbClr val="1C1C1C"/>
                </a:solidFill>
                <a:latin typeface="+mj-lt"/>
                <a:ea typeface="+mj-ea"/>
                <a:sym typeface="Symbol" pitchFamily="18" charset="2"/>
              </a:defRPr>
            </a:lvl1pPr>
          </a:lstStyle>
          <a:p>
            <a:pPr>
              <a:defRPr/>
            </a:pPr>
            <a:fld id="{46632E45-1EEE-4A05-BF90-55D0025853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4391" r:id="rId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32467971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fontAlgn="base" latinLnBrk="1">
              <a:spcBef>
                <a:spcPct val="0"/>
              </a:spcBef>
              <a:defRPr kumimoji="0" sz="1400">
                <a:solidFill>
                  <a:srgbClr val="000000"/>
                </a:solidFill>
                <a:effectLst/>
                <a:latin typeface="+mj-lt"/>
                <a:ea typeface="+mj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24679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fontAlgn="base" latinLnBrk="1">
              <a:spcBef>
                <a:spcPct val="0"/>
              </a:spcBef>
              <a:defRPr kumimoji="0" sz="1400">
                <a:solidFill>
                  <a:srgbClr val="000000"/>
                </a:solidFill>
                <a:effectLst/>
                <a:latin typeface="+mj-lt"/>
                <a:ea typeface="+mj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24679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fontAlgn="base" latinLnBrk="1">
              <a:spcBef>
                <a:spcPct val="0"/>
              </a:spcBef>
              <a:defRPr kumimoji="0" sz="1400">
                <a:solidFill>
                  <a:srgbClr val="000000"/>
                </a:solidFill>
                <a:effectLst/>
                <a:latin typeface="+mj-lt"/>
                <a:ea typeface="+mj-ea"/>
              </a:defRPr>
            </a:lvl1pPr>
          </a:lstStyle>
          <a:p>
            <a:pPr>
              <a:defRPr/>
            </a:pPr>
            <a:fld id="{5A0B3677-77C8-4DB7-B4D4-18351BA753D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4347" r:id="rId1"/>
    <p:sldLayoutId id="2147494348" r:id="rId2"/>
    <p:sldLayoutId id="2147494349" r:id="rId3"/>
    <p:sldLayoutId id="2147494350" r:id="rId4"/>
    <p:sldLayoutId id="2147494351" r:id="rId5"/>
    <p:sldLayoutId id="2147494352" r:id="rId6"/>
    <p:sldLayoutId id="2147494353" r:id="rId7"/>
    <p:sldLayoutId id="2147494354" r:id="rId8"/>
    <p:sldLayoutId id="2147494355" r:id="rId9"/>
    <p:sldLayoutId id="2147494356" r:id="rId10"/>
    <p:sldLayoutId id="2147494357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7280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fontAlgn="base" latinLnBrk="1">
              <a:spcBef>
                <a:spcPct val="0"/>
              </a:spcBef>
              <a:defRPr kumimoji="0" sz="1400">
                <a:solidFill>
                  <a:srgbClr val="000000"/>
                </a:solidFill>
                <a:effectLst/>
                <a:latin typeface="+mj-lt"/>
                <a:ea typeface="+mj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280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fontAlgn="base" latinLnBrk="1">
              <a:spcBef>
                <a:spcPct val="0"/>
              </a:spcBef>
              <a:defRPr kumimoji="0" sz="1400">
                <a:solidFill>
                  <a:srgbClr val="000000"/>
                </a:solidFill>
                <a:effectLst/>
                <a:latin typeface="+mj-lt"/>
                <a:ea typeface="+mj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280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fontAlgn="base" latinLnBrk="1">
              <a:spcBef>
                <a:spcPct val="0"/>
              </a:spcBef>
              <a:defRPr kumimoji="0" sz="1400">
                <a:solidFill>
                  <a:srgbClr val="000000"/>
                </a:solidFill>
                <a:effectLst/>
                <a:latin typeface="+mj-lt"/>
                <a:ea typeface="+mj-ea"/>
              </a:defRPr>
            </a:lvl1pPr>
          </a:lstStyle>
          <a:p>
            <a:pPr>
              <a:defRPr/>
            </a:pPr>
            <a:fld id="{CE90C656-F121-44DC-A057-05A97E10353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4358" r:id="rId1"/>
    <p:sldLayoutId id="2147494359" r:id="rId2"/>
    <p:sldLayoutId id="2147494360" r:id="rId3"/>
    <p:sldLayoutId id="2147494361" r:id="rId4"/>
    <p:sldLayoutId id="2147494362" r:id="rId5"/>
    <p:sldLayoutId id="2147494363" r:id="rId6"/>
    <p:sldLayoutId id="2147494364" r:id="rId7"/>
    <p:sldLayoutId id="2147494365" r:id="rId8"/>
    <p:sldLayoutId id="2147494366" r:id="rId9"/>
    <p:sldLayoutId id="2147494367" r:id="rId10"/>
    <p:sldLayoutId id="2147494368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7280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spcBef>
                <a:spcPct val="0"/>
              </a:spcBef>
              <a:defRPr kumimoji="0" sz="1400">
                <a:solidFill>
                  <a:srgbClr val="000000"/>
                </a:solidFill>
                <a:effectLst/>
                <a:latin typeface="+mj-lt"/>
                <a:ea typeface="+mj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280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spcBef>
                <a:spcPct val="0"/>
              </a:spcBef>
              <a:defRPr kumimoji="0" sz="1400">
                <a:solidFill>
                  <a:srgbClr val="000000"/>
                </a:solidFill>
                <a:effectLst/>
                <a:latin typeface="+mj-lt"/>
                <a:ea typeface="+mj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280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spcBef>
                <a:spcPct val="0"/>
              </a:spcBef>
              <a:defRPr kumimoji="0" sz="1400">
                <a:solidFill>
                  <a:srgbClr val="000000"/>
                </a:solidFill>
                <a:effectLst/>
                <a:latin typeface="+mj-lt"/>
                <a:ea typeface="+mj-ea"/>
              </a:defRPr>
            </a:lvl1pPr>
          </a:lstStyle>
          <a:p>
            <a:pPr>
              <a:defRPr/>
            </a:pPr>
            <a:fld id="{017414E8-077D-47D2-987F-FE65DC372AD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4369" r:id="rId1"/>
    <p:sldLayoutId id="2147494370" r:id="rId2"/>
    <p:sldLayoutId id="2147494371" r:id="rId3"/>
    <p:sldLayoutId id="2147494372" r:id="rId4"/>
    <p:sldLayoutId id="2147494373" r:id="rId5"/>
    <p:sldLayoutId id="2147494374" r:id="rId6"/>
    <p:sldLayoutId id="2147494375" r:id="rId7"/>
    <p:sldLayoutId id="2147494376" r:id="rId8"/>
    <p:sldLayoutId id="2147494377" r:id="rId9"/>
    <p:sldLayoutId id="2147494378" r:id="rId10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7280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j-lt"/>
                <a:ea typeface="+mj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280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j-lt"/>
                <a:ea typeface="+mj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280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j-lt"/>
                <a:ea typeface="+mj-ea"/>
                <a:sym typeface="Symbol" pitchFamily="18" charset="2"/>
              </a:defRPr>
            </a:lvl1pPr>
          </a:lstStyle>
          <a:p>
            <a:pPr>
              <a:defRPr/>
            </a:pPr>
            <a:fld id="{3B340FFE-DB05-42E1-B0F3-A6EAA2911CE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4379" r:id="rId1"/>
    <p:sldLayoutId id="2147494380" r:id="rId2"/>
    <p:sldLayoutId id="2147494381" r:id="rId3"/>
    <p:sldLayoutId id="2147494382" r:id="rId4"/>
    <p:sldLayoutId id="2147494383" r:id="rId5"/>
    <p:sldLayoutId id="2147494384" r:id="rId6"/>
    <p:sldLayoutId id="2147494385" r:id="rId7"/>
    <p:sldLayoutId id="2147494386" r:id="rId8"/>
    <p:sldLayoutId id="2147494387" r:id="rId9"/>
    <p:sldLayoutId id="2147494388" r:id="rId10"/>
    <p:sldLayoutId id="214749438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7171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83AA56AF-A833-4112-9C8B-E0B9ED42802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4392" r:id="rId1"/>
    <p:sldLayoutId id="2147494393" r:id="rId2"/>
    <p:sldLayoutId id="2147494394" r:id="rId3"/>
    <p:sldLayoutId id="2147494395" r:id="rId4"/>
    <p:sldLayoutId id="2147494396" r:id="rId5"/>
    <p:sldLayoutId id="2147494397" r:id="rId6"/>
    <p:sldLayoutId id="2147494398" r:id="rId7"/>
    <p:sldLayoutId id="2147494399" r:id="rId8"/>
    <p:sldLayoutId id="2147494400" r:id="rId9"/>
    <p:sldLayoutId id="2147494401" r:id="rId10"/>
    <p:sldLayoutId id="2147494402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8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rgbClr val="1C1C1C"/>
                </a:solidFill>
                <a:latin typeface="+mj-lt"/>
                <a:ea typeface="+mj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rgbClr val="1C1C1C"/>
                </a:solidFill>
                <a:latin typeface="+mj-lt"/>
                <a:ea typeface="+mj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0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rgbClr val="1C1C1C"/>
                </a:solidFill>
                <a:latin typeface="+mj-lt"/>
                <a:ea typeface="+mj-ea"/>
                <a:sym typeface="Symbol" pitchFamily="18" charset="2"/>
              </a:defRPr>
            </a:lvl1pPr>
          </a:lstStyle>
          <a:p>
            <a:pPr>
              <a:defRPr/>
            </a:pPr>
            <a:fld id="{4501BB26-CEB3-4CC9-BC4C-6A18EE8D233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4403" r:id="rId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Arial" pitchFamily="34" charset="0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Arial" pitchFamily="34" charset="0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Arial" pitchFamily="34" charset="0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Arial" pitchFamily="34" charset="0"/>
          <a:ea typeface="+mj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Arial" pitchFamily="34" charset="0"/>
          <a:ea typeface="+mj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8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rgbClr val="1C1C1C"/>
                </a:solidFill>
                <a:latin typeface="+mj-lt"/>
                <a:ea typeface="+mj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rgbClr val="1C1C1C"/>
                </a:solidFill>
                <a:latin typeface="+mj-lt"/>
                <a:ea typeface="+mj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0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rgbClr val="1C1C1C"/>
                </a:solidFill>
                <a:latin typeface="+mj-lt"/>
                <a:ea typeface="+mj-ea"/>
                <a:sym typeface="Symbol" pitchFamily="18" charset="2"/>
              </a:defRPr>
            </a:lvl1pPr>
          </a:lstStyle>
          <a:p>
            <a:pPr>
              <a:defRPr/>
            </a:pPr>
            <a:fld id="{50E9C400-9A52-421C-B23B-49CC0D4F987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4404" r:id="rId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Arial" pitchFamily="34" charset="0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Arial" pitchFamily="34" charset="0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Arial" pitchFamily="34" charset="0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Arial" pitchFamily="34" charset="0"/>
          <a:ea typeface="+mj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Arial" pitchFamily="34" charset="0"/>
          <a:ea typeface="+mj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8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rgbClr val="1C1C1C"/>
                </a:solidFill>
                <a:latin typeface="+mj-lt"/>
                <a:ea typeface="+mj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rgbClr val="1C1C1C"/>
                </a:solidFill>
                <a:latin typeface="+mj-lt"/>
                <a:ea typeface="+mj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0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rgbClr val="1C1C1C"/>
                </a:solidFill>
                <a:latin typeface="+mj-lt"/>
                <a:ea typeface="+mj-ea"/>
              </a:defRPr>
            </a:lvl1pPr>
          </a:lstStyle>
          <a:p>
            <a:pPr>
              <a:defRPr/>
            </a:pPr>
            <a:fld id="{0AB4C93D-0245-44FD-A1B6-975546D206C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4405" r:id="rId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굴림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Arial" pitchFamily="34" charset="0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Arial" pitchFamily="34" charset="0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Arial" pitchFamily="34" charset="0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Arial" pitchFamily="34" charset="0"/>
          <a:ea typeface="+mj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Arial" pitchFamily="34" charset="0"/>
          <a:ea typeface="+mj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9682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99684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자 치 행 정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88640"/>
            <a:ext cx="9180513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ea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21-17. </a:t>
            </a:r>
            <a:r>
              <a:rPr lang="ko-KR" altLang="en-US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ko-KR" altLang="en-US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영동군민 </a:t>
            </a:r>
            <a:r>
              <a:rPr lang="ko-KR" altLang="en-US" sz="27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정보화능력</a:t>
            </a:r>
            <a:r>
              <a:rPr lang="ko-KR" altLang="en-US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경진대회 개최</a:t>
            </a:r>
            <a:endParaRPr lang="ko-KR" altLang="en-US" sz="27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       시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11. 9. 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장       소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읍사무소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주민정보화 교육장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참가 자격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만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30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세이상인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우리군 거주 군민 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시험 형태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실기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문서작성 및 정보검색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시상 계획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6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성적우수자 군수 표창 예정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3573016"/>
            <a:ext cx="9180513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ea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21-18. </a:t>
            </a:r>
            <a:r>
              <a:rPr lang="ko-KR" altLang="en-US" sz="27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마을별</a:t>
            </a:r>
            <a:r>
              <a:rPr lang="ko-KR" altLang="en-US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민원업무용 장비보급에 따른 사용자 교육</a:t>
            </a:r>
            <a:endParaRPr lang="ko-KR" altLang="en-US" sz="27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기       간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11. 5. ~ 11. 7. (13:00 ~ 17:00)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장       소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읍사무소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주민정보화 교육장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대       상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34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개면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행정리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마을 대표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내       용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컴퓨터기초 및 인터넷활용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3573016"/>
            <a:ext cx="9180513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ea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21-20. </a:t>
            </a:r>
            <a:r>
              <a:rPr lang="ko-KR" altLang="en-US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가을철 </a:t>
            </a:r>
            <a:r>
              <a:rPr lang="ko-KR" altLang="en-US" sz="27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농촌일손돕기</a:t>
            </a:r>
            <a:r>
              <a:rPr lang="ko-KR" altLang="en-US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실시</a:t>
            </a:r>
            <a:endParaRPr lang="ko-KR" altLang="en-US" sz="27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       시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11. 6. 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 09:30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장       소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산이리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326-1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번지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농가주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변찬수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인       원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23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 정도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심천면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직원 포함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내       용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사과 수확 및 나르기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36513" y="260648"/>
            <a:ext cx="9180513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ea typeface="굴림" charset="-127"/>
              <a:sym typeface="Symbol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21-19.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공무원 정보화 교육</a:t>
            </a:r>
            <a:endParaRPr lang="ko-KR" altLang="en-US" sz="27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교육 기간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11. 5. 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11. 9. 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장       소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군청 전산교육장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교육 인원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10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교육 내용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실무에 활용하는 엑셀  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188640"/>
            <a:ext cx="9144000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ea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21-21.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각종 업무관련 교육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연찬회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참석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인터넷전화시스템 기술교육</a:t>
            </a:r>
            <a:endParaRPr lang="en-US" altLang="ko-KR" sz="24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-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일시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장소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11. 6. ~ 11. 7 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충북도청 영상회의실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-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참석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내용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업무담당자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19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도</a:t>
            </a:r>
            <a:r>
              <a:rPr lang="en-US" altLang="ko-KR" sz="19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-</a:t>
            </a:r>
            <a:r>
              <a:rPr lang="ko-KR" altLang="en-US" sz="19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군간 인터넷전화망 운영관련 기술 청취 </a:t>
            </a:r>
            <a:endParaRPr lang="en-US" altLang="ko-KR" sz="19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사이버침해대응 자치단체 보안교육</a:t>
            </a:r>
            <a:endParaRPr lang="en-US" altLang="ko-KR" sz="24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11. 8. ~ 11. 9.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한국지역정보개발원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참석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업무담당자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300" b="1" dirty="0" smtClean="0">
                <a:latin typeface="HY헤드라인M" pitchFamily="18" charset="-127"/>
                <a:ea typeface="HY헤드라인M" pitchFamily="18" charset="-127"/>
              </a:rPr>
              <a:t>사이버침해대응관련 대응방법 청취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                            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endParaRPr lang="en-US" altLang="ko-KR" sz="22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endParaRPr lang="en-US" altLang="ko-KR" sz="24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116632"/>
            <a:ext cx="9144000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ts val="34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21-1.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18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대 대통령선거 법정사무 추진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34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유관기관 업무협의회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1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11. 13. (</a:t>
            </a:r>
            <a:r>
              <a:rPr lang="ko-KR" altLang="en-US" sz="21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1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11:00 / </a:t>
            </a:r>
            <a:r>
              <a:rPr lang="ko-KR" altLang="en-US" sz="21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영동군선거관리위원회</a:t>
            </a:r>
            <a:r>
              <a:rPr lang="en-US" altLang="ko-KR" sz="21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ts val="34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예비선거인명부 작성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11. 14.</a:t>
            </a:r>
            <a:endParaRPr lang="ko-KR" altLang="en-US" sz="22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4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국외부재자신고인명부 열람 및 이의신청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11. 10. ~ 11. 14.</a:t>
            </a:r>
          </a:p>
          <a:p>
            <a:pPr marL="914400" lvl="1" indent="-457200">
              <a:lnSpc>
                <a:spcPts val="34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spc="-15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읍면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선거관리위원</a:t>
            </a:r>
            <a:r>
              <a:rPr lang="en-US" altLang="ko-KR" sz="2400" b="1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간사</a:t>
            </a:r>
            <a:r>
              <a:rPr lang="en-US" altLang="ko-KR" sz="2400" b="1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서기 교육 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1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11. 15. (</a:t>
            </a:r>
            <a:r>
              <a:rPr lang="ko-KR" altLang="en-US" sz="21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1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1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대회의실</a:t>
            </a:r>
            <a:endParaRPr lang="en-US" altLang="ko-KR" sz="21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4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투표관리관 교육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11. 19. 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소회의실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4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국외부재자신고인명부 확정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11. 19.</a:t>
            </a:r>
          </a:p>
          <a:p>
            <a:pPr marL="914400" lvl="1" indent="-457200">
              <a:lnSpc>
                <a:spcPts val="34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부재자신고서 접수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11. 21. ~ 11. 25.</a:t>
            </a:r>
          </a:p>
          <a:p>
            <a:pPr marL="914400" lvl="1" indent="-457200">
              <a:lnSpc>
                <a:spcPts val="34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선거인명부 및 부재자신고인명부 작성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11. 21. ~ 11. 25. </a:t>
            </a:r>
          </a:p>
          <a:p>
            <a:pPr marL="914400" lvl="1" indent="-457200">
              <a:lnSpc>
                <a:spcPts val="34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선거인명부 열람 및 이의신청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11. 26. ~ 11. 28.</a:t>
            </a:r>
          </a:p>
          <a:p>
            <a:pPr marL="914400" lvl="1" indent="-457200">
              <a:lnSpc>
                <a:spcPts val="34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선거운동기간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11. 27. ~ 12. 18. </a:t>
            </a:r>
          </a:p>
          <a:p>
            <a:pPr marL="914400" lvl="1" indent="-457200">
              <a:lnSpc>
                <a:spcPts val="34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4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4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" y="5013176"/>
            <a:ext cx="8892480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ts val="33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21-2.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보건진료직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일반직 전환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임용장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수여</a:t>
            </a:r>
          </a:p>
          <a:p>
            <a:pPr marL="914400" lvl="1" indent="-457200">
              <a:lnSpc>
                <a:spcPts val="33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       시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11. 6. 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 15:00</a:t>
            </a:r>
          </a:p>
          <a:p>
            <a:pPr marL="914400" lvl="1" indent="-457200">
              <a:lnSpc>
                <a:spcPts val="33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장       소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소회의실</a:t>
            </a:r>
            <a:endParaRPr lang="ko-KR" altLang="en-US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3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인       원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16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(6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급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14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7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급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188640"/>
            <a:ext cx="9144000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ea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21-3. 2012 </a:t>
            </a:r>
            <a:r>
              <a:rPr lang="ko-KR" altLang="en-US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충청북도 자치행정협의회 참석</a:t>
            </a:r>
            <a:endParaRPr lang="ko-KR" altLang="en-US" sz="27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       시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11.  9. ~ 11. 10. (1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박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일간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장       소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ES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리조트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제천시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수산면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소재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참       석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행정팀장 외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  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내       용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도 행정국 현안업무 및 협조사항 청취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시군 자치행정 현안업무 의견교환 및 전입시험 개선방안 토의</a:t>
            </a:r>
            <a:endParaRPr lang="en-US" altLang="ko-KR" sz="23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36513" y="3789040"/>
            <a:ext cx="9180513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ea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21-4. </a:t>
            </a:r>
            <a:r>
              <a:rPr lang="ko-KR" altLang="en-US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충북 시장</a:t>
            </a:r>
            <a:r>
              <a:rPr lang="en-US" altLang="ko-KR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군수 협의회 참석</a:t>
            </a:r>
            <a:endParaRPr lang="ko-KR" altLang="en-US" sz="27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       시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11. 20. 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 16:30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장       소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증평군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율리휴양촌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내       용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정기회의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만찬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사모님 동반 참석</a:t>
            </a:r>
            <a:endParaRPr lang="en-US" altLang="ko-KR" sz="21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88640"/>
            <a:ext cx="9144000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21-5. 11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실과소장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읍면장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회의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 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 11. 22.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17:00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장 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       재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군수님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내 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300" b="1" dirty="0" smtClean="0">
                <a:latin typeface="HY헤드라인M" pitchFamily="18" charset="-127"/>
                <a:ea typeface="HY헤드라인M" pitchFamily="18" charset="-127"/>
              </a:rPr>
              <a:t>군정 주요 현안사항 전달 및 읍</a:t>
            </a: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300" b="1" dirty="0" smtClean="0">
                <a:latin typeface="HY헤드라인M" pitchFamily="18" charset="-127"/>
                <a:ea typeface="HY헤드라인M" pitchFamily="18" charset="-127"/>
              </a:rPr>
              <a:t>면 건의사항 청취</a:t>
            </a:r>
            <a:endParaRPr lang="en-US" altLang="ko-KR" sz="23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3429000"/>
            <a:ext cx="9180513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ea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21-6. </a:t>
            </a:r>
            <a:r>
              <a:rPr lang="ko-KR" altLang="en-US" sz="26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충북 시</a:t>
            </a:r>
            <a:r>
              <a:rPr lang="en-US" altLang="ko-KR" sz="26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6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 순회 기록물 및 사전 정보공개 실태 점검</a:t>
            </a:r>
            <a:endParaRPr lang="ko-KR" altLang="en-US" sz="26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       시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11. 7. 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대       상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본청 및 읍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면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점  검  반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도 총무과 기록정보팀장 외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  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내       용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기록물업무 및 사전 정보공개 실태 점검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지도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88640"/>
            <a:ext cx="9144000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21-7.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기록물 이관 실시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 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11. 19. ~ 11. 28. (9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장 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본청 서고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 2009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년도 이전 생산문서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보존기간이 만료된 일반 및 비밀기록물 이관</a:t>
            </a:r>
            <a:endParaRPr lang="en-US" altLang="ko-KR" sz="23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" y="3356992"/>
            <a:ext cx="8892480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ea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21-8.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금요회의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       시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11. 15. 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 17:00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장       소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상황실</a:t>
            </a:r>
            <a:endParaRPr lang="ko-KR" altLang="en-US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인       원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55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내       용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기관단체간 발전방안 협의 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36513" y="188640"/>
            <a:ext cx="9180513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ea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21-9.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군 우수공무원 선진지 견학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기     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간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11. 21. ~ 11. 23. (2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박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일간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장       소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제주도 일원</a:t>
            </a:r>
            <a:endParaRPr lang="ko-KR" altLang="en-US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인       원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25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수상자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24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인솔공무원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" y="3429000"/>
            <a:ext cx="9144000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ea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21-10.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2012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하반기 모범공무원 선발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추천 기한 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11.  20. 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까지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선발 인원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7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 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대       상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6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급 이하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군산하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전 공무원</a:t>
            </a:r>
            <a:endParaRPr lang="ko-KR" altLang="en-US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시상 내용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만원씩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년간 수당 지급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88640"/>
            <a:ext cx="9144000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21-11. 2013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대학수학능력시험 수험생 학부모 격려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 11. 7.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16:00 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군수실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수능시험일 </a:t>
            </a:r>
            <a:r>
              <a:rPr lang="en-US" altLang="ko-KR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 11. 8. (</a:t>
            </a:r>
            <a:r>
              <a:rPr lang="ko-KR" altLang="en-US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)  </a:t>
            </a:r>
            <a:r>
              <a:rPr lang="ko-KR" altLang="en-US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영동고등학교</a:t>
            </a:r>
            <a:endParaRPr lang="en-US" altLang="ko-KR" sz="20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 31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본청 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13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직속기관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사업소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000" b="1" dirty="0" err="1" smtClean="0">
                <a:latin typeface="HY헤드라인M" pitchFamily="18" charset="-127"/>
                <a:ea typeface="HY헤드라인M" pitchFamily="18" charset="-127"/>
              </a:rPr>
              <a:t>읍면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18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내 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본청 수험생 학부모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직원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에게 격려품 전달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본청 외 근무 수험생 학부모</a:t>
            </a:r>
            <a:r>
              <a:rPr lang="en-US" altLang="ko-KR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직원</a:t>
            </a:r>
            <a:r>
              <a:rPr lang="en-US" altLang="ko-KR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는 해당 부서장이 직접 전달</a:t>
            </a:r>
            <a:endParaRPr lang="en-US" altLang="ko-KR" sz="20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3429000"/>
            <a:ext cx="9180513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ea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21-12. </a:t>
            </a:r>
            <a:r>
              <a:rPr lang="ko-KR" altLang="en-US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</a:t>
            </a:r>
            <a:r>
              <a:rPr lang="ko-KR" altLang="en-US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공무원 한마음체육대회 개최</a:t>
            </a:r>
            <a:endParaRPr lang="ko-KR" altLang="en-US" sz="27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       시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11. 17.  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 09:30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장       소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영동체육관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인       원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738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 정도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청원경찰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무기계약직 포함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내       용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운동경기 및 장기자랑 등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188640"/>
            <a:ext cx="9144000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5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21-13. </a:t>
            </a:r>
            <a:r>
              <a:rPr lang="ko-KR" altLang="en-US" sz="25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홈페이지 개편 및 </a:t>
            </a:r>
            <a:r>
              <a:rPr lang="ko-KR" altLang="en-US" sz="25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모바일웹</a:t>
            </a:r>
            <a:r>
              <a:rPr lang="ko-KR" altLang="en-US" sz="25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구축사업 보고회</a:t>
            </a:r>
            <a:endParaRPr lang="ko-KR" altLang="en-US" sz="25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       시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11. 7. 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업무추진협의회 종료 후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사업기간 </a:t>
            </a: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 2012.  8.  9. ~ 11. 7.</a:t>
            </a: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장       소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상황실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보  고  자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㈜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지오넷</a:t>
            </a: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(※ 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개편사항 시연 및 질의응답 예정</a:t>
            </a: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kumimoji="0"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개편 내용</a:t>
            </a:r>
            <a:endParaRPr kumimoji="0"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kumimoji="0"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kumimoji="0"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kumimoji="0"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영동군 대표 홈페이지 </a:t>
            </a:r>
            <a:r>
              <a:rPr kumimoji="0"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메인디자인</a:t>
            </a:r>
            <a:r>
              <a:rPr kumimoji="0"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개편</a:t>
            </a:r>
            <a:endParaRPr kumimoji="0"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kumimoji="0"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kumimoji="0"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모바일</a:t>
            </a:r>
            <a:r>
              <a:rPr kumimoji="0"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웹</a:t>
            </a:r>
            <a:r>
              <a:rPr kumimoji="0"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보건소</a:t>
            </a:r>
            <a:r>
              <a:rPr kumimoji="0"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영동빙벽장</a:t>
            </a:r>
            <a:r>
              <a:rPr kumimoji="0"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홈페이지 구축</a:t>
            </a:r>
            <a:r>
              <a:rPr kumimoji="0"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</a:t>
            </a:r>
            <a:endParaRPr kumimoji="0"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4005064"/>
            <a:ext cx="9144000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21-14.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웹진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월호 발행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발  행  일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11. 15. 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수신 인원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10,200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여명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웹진 수신동의자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내       용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군정 주요소식 및 관광지 정보 제공</a:t>
            </a:r>
            <a:endParaRPr kumimoji="0" lang="ko-KR" altLang="en-US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88640"/>
            <a:ext cx="9144000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21-15.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대통령선거 대비 전산시스템 일제 점검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       시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11. 8. 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11. 13. 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대       상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11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읍면</a:t>
            </a:r>
            <a:endParaRPr lang="ko-KR" altLang="en-US" sz="22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점  검  반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정보통신팀장 외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내       용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선거관련 전산업무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주민등록시스템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운영 및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                 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전산장비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(PC, 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프린터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등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일제 점검</a:t>
            </a:r>
            <a:endParaRPr kumimoji="0" lang="ko-KR" altLang="en-US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3645024"/>
            <a:ext cx="9180513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ea typeface="굴림" charset="-127"/>
              <a:sym typeface="Symbol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21-16.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상설 주민정보화 교육</a:t>
            </a:r>
            <a:endParaRPr lang="ko-KR" altLang="en-US" sz="27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교육기간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:  11.12. 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11.30. 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장       소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읍사무소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주민정보화 교육장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교육인원 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90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과정별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30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교육과정 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컴퓨터기초 외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 과정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조화">
  <a:themeElements>
    <a:clrScheme name="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조화">
      <a:majorFont>
        <a:latin typeface="굴림"/>
        <a:ea typeface="굴림"/>
        <a:cs typeface=""/>
      </a:majorFont>
      <a:minorFont>
        <a:latin typeface="HY헤드라인M"/>
        <a:ea typeface="HY헤드라인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3600" tIns="46800" rIns="93600" bIns="46800" numCol="1" anchor="t" anchorCtr="0" compatLnSpc="1">
        <a:prstTxWarp prst="textNoShape">
          <a:avLst/>
        </a:prstTxWarp>
      </a:bodyPr>
      <a:lstStyle>
        <a:defPPr marL="533400" marR="0" indent="-533400" algn="ctr" defTabSz="914400" rtl="0" eaLnBrk="1" fontAlgn="base" latinLnBrk="1" hangingPunct="1">
          <a:lnSpc>
            <a:spcPct val="150000"/>
          </a:lnSpc>
          <a:spcBef>
            <a:spcPct val="20000"/>
          </a:spcBef>
          <a:spcAft>
            <a:spcPct val="0"/>
          </a:spcAft>
          <a:buClr>
            <a:srgbClr val="FFFF00"/>
          </a:buClr>
          <a:buSzPct val="60000"/>
          <a:buFont typeface="Monotype Sorts" pitchFamily="2" charset="2"/>
          <a:buNone/>
          <a:tabLst>
            <a:tab pos="4953000" algn="l"/>
          </a:tabLst>
          <a:defRPr kumimoji="1" lang="ko-KR" altLang="en-US" sz="2000" b="1" i="0" u="none" strike="noStrike" cap="none" normalizeH="0" baseline="0" smtClean="0">
            <a:ln>
              <a:noFill/>
            </a:ln>
            <a:solidFill>
              <a:srgbClr val="003366"/>
            </a:solidFill>
            <a:effectLst/>
            <a:latin typeface="HY헤드라인M" pitchFamily="18" charset="-127"/>
            <a:ea typeface="HY헤드라인M" pitchFamily="18" charset="-127"/>
            <a:sym typeface="Symbol" pitchFamily="18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3600" tIns="46800" rIns="93600" bIns="46800" numCol="1" anchor="t" anchorCtr="0" compatLnSpc="1">
        <a:prstTxWarp prst="textNoShape">
          <a:avLst/>
        </a:prstTxWarp>
      </a:bodyPr>
      <a:lstStyle>
        <a:defPPr marL="533400" marR="0" indent="-533400" algn="ctr" defTabSz="914400" rtl="0" eaLnBrk="1" fontAlgn="base" latinLnBrk="1" hangingPunct="1">
          <a:lnSpc>
            <a:spcPct val="150000"/>
          </a:lnSpc>
          <a:spcBef>
            <a:spcPct val="20000"/>
          </a:spcBef>
          <a:spcAft>
            <a:spcPct val="0"/>
          </a:spcAft>
          <a:buClr>
            <a:srgbClr val="FFFF00"/>
          </a:buClr>
          <a:buSzPct val="60000"/>
          <a:buFont typeface="Monotype Sorts" pitchFamily="2" charset="2"/>
          <a:buNone/>
          <a:tabLst>
            <a:tab pos="4953000" algn="l"/>
          </a:tabLst>
          <a:defRPr kumimoji="1" lang="ko-KR" altLang="en-US" sz="2000" b="1" i="0" u="none" strike="noStrike" cap="none" normalizeH="0" baseline="0" smtClean="0">
            <a:ln>
              <a:noFill/>
            </a:ln>
            <a:solidFill>
              <a:srgbClr val="003366"/>
            </a:solidFill>
            <a:effectLst/>
            <a:latin typeface="HY헤드라인M" pitchFamily="18" charset="-127"/>
            <a:ea typeface="HY헤드라인M" pitchFamily="18" charset="-127"/>
            <a:sym typeface="Symbol" pitchFamily="18" charset="2"/>
          </a:defRPr>
        </a:defPPr>
      </a:lstStyle>
    </a:lnDef>
  </a:objectDefaults>
  <a:extraClrSchemeLst>
    <a:extraClrScheme>
      <a:clrScheme name="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76_조화">
  <a:themeElements>
    <a:clrScheme name="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76_조화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>
            <a:alpha val="50000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3600" tIns="46800" rIns="93600" bIns="46800" numCol="1" anchor="t" anchorCtr="0" compatLnSpc="1">
        <a:prstTxWarp prst="textNoShape">
          <a:avLst/>
        </a:prstTxWarp>
      </a:bodyPr>
      <a:lstStyle>
        <a:defPPr marL="533400" marR="0" indent="-533400" algn="l" defTabSz="914400" rtl="0" eaLnBrk="1" fontAlgn="base" latinLnBrk="1" hangingPunct="1">
          <a:lnSpc>
            <a:spcPct val="150000"/>
          </a:lnSpc>
          <a:spcBef>
            <a:spcPct val="20000"/>
          </a:spcBef>
          <a:spcAft>
            <a:spcPct val="0"/>
          </a:spcAft>
          <a:buClr>
            <a:srgbClr val="FFFF00"/>
          </a:buClr>
          <a:buSzPct val="60000"/>
          <a:buFont typeface="Monotype Sorts" pitchFamily="2" charset="2"/>
          <a:buNone/>
          <a:tabLst>
            <a:tab pos="4953000" algn="l"/>
          </a:tabLst>
          <a:defRPr kumimoji="1" lang="ko-KR" altLang="en-US" sz="2000" b="1" i="0" u="none" strike="noStrike" cap="none" normalizeH="0" baseline="0" smtClean="0">
            <a:ln>
              <a:noFill/>
            </a:ln>
            <a:solidFill>
              <a:srgbClr val="003366"/>
            </a:solidFill>
            <a:effectLst/>
            <a:latin typeface="HY헤드라인M" pitchFamily="18" charset="-127"/>
            <a:ea typeface="HY헤드라인M" pitchFamily="18" charset="-127"/>
            <a:sym typeface="Symbol" pitchFamily="18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>
            <a:alpha val="50000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3600" tIns="46800" rIns="93600" bIns="46800" numCol="1" anchor="t" anchorCtr="0" compatLnSpc="1">
        <a:prstTxWarp prst="textNoShape">
          <a:avLst/>
        </a:prstTxWarp>
      </a:bodyPr>
      <a:lstStyle>
        <a:defPPr marL="533400" marR="0" indent="-533400" algn="l" defTabSz="914400" rtl="0" eaLnBrk="1" fontAlgn="base" latinLnBrk="1" hangingPunct="1">
          <a:lnSpc>
            <a:spcPct val="150000"/>
          </a:lnSpc>
          <a:spcBef>
            <a:spcPct val="20000"/>
          </a:spcBef>
          <a:spcAft>
            <a:spcPct val="0"/>
          </a:spcAft>
          <a:buClr>
            <a:srgbClr val="FFFF00"/>
          </a:buClr>
          <a:buSzPct val="60000"/>
          <a:buFont typeface="Monotype Sorts" pitchFamily="2" charset="2"/>
          <a:buNone/>
          <a:tabLst>
            <a:tab pos="4953000" algn="l"/>
          </a:tabLst>
          <a:defRPr kumimoji="1" lang="ko-KR" altLang="en-US" sz="2000" b="1" i="0" u="none" strike="noStrike" cap="none" normalizeH="0" baseline="0" smtClean="0">
            <a:ln>
              <a:noFill/>
            </a:ln>
            <a:solidFill>
              <a:srgbClr val="003366"/>
            </a:solidFill>
            <a:effectLst/>
            <a:latin typeface="HY헤드라인M" pitchFamily="18" charset="-127"/>
            <a:ea typeface="HY헤드라인M" pitchFamily="18" charset="-127"/>
            <a:sym typeface="Symbol" pitchFamily="18" charset="2"/>
          </a:defRPr>
        </a:defPPr>
      </a:lstStyle>
    </a:lnDef>
  </a:objectDefaults>
  <a:extraClrSchemeLst>
    <a:extraClrScheme>
      <a:clrScheme name="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88_조화">
  <a:themeElements>
    <a:clrScheme name="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88_조화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2075" tIns="46038" rIns="92075" bIns="46038" numCol="1" anchor="ctr" anchorCtr="1" compatLnSpc="1">
        <a:prstTxWarp prst="textNoShape">
          <a:avLst/>
        </a:prstTxWarp>
      </a:bodyPr>
      <a:lstStyle>
        <a:defPPr marL="533400" marR="0" indent="-533400" algn="l" defTabSz="914400" rtl="0" eaLnBrk="1" fontAlgn="base" latinLnBrk="1" hangingPunct="1">
          <a:lnSpc>
            <a:spcPct val="120000"/>
          </a:lnSpc>
          <a:spcBef>
            <a:spcPct val="0"/>
          </a:spcBef>
          <a:spcAft>
            <a:spcPct val="0"/>
          </a:spcAft>
          <a:buClr>
            <a:schemeClr val="bg1"/>
          </a:buClr>
          <a:buSzPct val="60000"/>
          <a:buFont typeface="Wingdings" pitchFamily="2" charset="2"/>
          <a:buNone/>
          <a:tabLst>
            <a:tab pos="4953000" algn="l"/>
          </a:tabLst>
          <a:defRPr kumimoji="1" lang="ko-KR" altLang="en-US" sz="2800" b="1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HY헤드라인M" pitchFamily="18" charset="-127"/>
            <a:ea typeface="HY헤드라인M" pitchFamily="18" charset="-127"/>
            <a:sym typeface="Symbol" pitchFamily="18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2075" tIns="46038" rIns="92075" bIns="46038" numCol="1" anchor="ctr" anchorCtr="1" compatLnSpc="1">
        <a:prstTxWarp prst="textNoShape">
          <a:avLst/>
        </a:prstTxWarp>
      </a:bodyPr>
      <a:lstStyle>
        <a:defPPr marL="533400" marR="0" indent="-533400" algn="l" defTabSz="914400" rtl="0" eaLnBrk="1" fontAlgn="base" latinLnBrk="1" hangingPunct="1">
          <a:lnSpc>
            <a:spcPct val="120000"/>
          </a:lnSpc>
          <a:spcBef>
            <a:spcPct val="0"/>
          </a:spcBef>
          <a:spcAft>
            <a:spcPct val="0"/>
          </a:spcAft>
          <a:buClr>
            <a:schemeClr val="bg1"/>
          </a:buClr>
          <a:buSzPct val="60000"/>
          <a:buFont typeface="Wingdings" pitchFamily="2" charset="2"/>
          <a:buNone/>
          <a:tabLst>
            <a:tab pos="4953000" algn="l"/>
          </a:tabLst>
          <a:defRPr kumimoji="1" lang="ko-KR" altLang="en-US" sz="2800" b="1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HY헤드라인M" pitchFamily="18" charset="-127"/>
            <a:ea typeface="HY헤드라인M" pitchFamily="18" charset="-127"/>
            <a:sym typeface="Symbol" pitchFamily="18" charset="2"/>
          </a:defRPr>
        </a:defPPr>
      </a:lstStyle>
    </a:lnDef>
  </a:objectDefaults>
  <a:extraClrSchemeLst>
    <a:extraClrScheme>
      <a:clrScheme name="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89_조화">
  <a:themeElements>
    <a:clrScheme name="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89_조화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2075" tIns="46038" rIns="92075" bIns="46038" numCol="1" anchor="ctr" anchorCtr="1" compatLnSpc="1">
        <a:prstTxWarp prst="textNoShape">
          <a:avLst/>
        </a:prstTxWarp>
      </a:bodyPr>
      <a:lstStyle>
        <a:defPPr marL="533400" marR="0" indent="-533400" algn="l" defTabSz="914400" rtl="0" eaLnBrk="1" fontAlgn="base" latinLnBrk="1" hangingPunct="1">
          <a:lnSpc>
            <a:spcPct val="120000"/>
          </a:lnSpc>
          <a:spcBef>
            <a:spcPct val="0"/>
          </a:spcBef>
          <a:spcAft>
            <a:spcPct val="0"/>
          </a:spcAft>
          <a:buClr>
            <a:schemeClr val="bg1"/>
          </a:buClr>
          <a:buSzPct val="60000"/>
          <a:buFont typeface="Wingdings" pitchFamily="2" charset="2"/>
          <a:buNone/>
          <a:tabLst>
            <a:tab pos="4953000" algn="l"/>
          </a:tabLst>
          <a:defRPr kumimoji="1" lang="ko-KR" altLang="en-US" sz="3200" b="1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HY헤드라인M" pitchFamily="18" charset="-127"/>
            <a:ea typeface="HY헤드라인M" pitchFamily="18" charset="-127"/>
            <a:sym typeface="Symbol" pitchFamily="18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2075" tIns="46038" rIns="92075" bIns="46038" numCol="1" anchor="ctr" anchorCtr="1" compatLnSpc="1">
        <a:prstTxWarp prst="textNoShape">
          <a:avLst/>
        </a:prstTxWarp>
      </a:bodyPr>
      <a:lstStyle>
        <a:defPPr marL="533400" marR="0" indent="-533400" algn="l" defTabSz="914400" rtl="0" eaLnBrk="1" fontAlgn="base" latinLnBrk="1" hangingPunct="1">
          <a:lnSpc>
            <a:spcPct val="120000"/>
          </a:lnSpc>
          <a:spcBef>
            <a:spcPct val="0"/>
          </a:spcBef>
          <a:spcAft>
            <a:spcPct val="0"/>
          </a:spcAft>
          <a:buClr>
            <a:schemeClr val="bg1"/>
          </a:buClr>
          <a:buSzPct val="60000"/>
          <a:buFont typeface="Wingdings" pitchFamily="2" charset="2"/>
          <a:buNone/>
          <a:tabLst>
            <a:tab pos="4953000" algn="l"/>
          </a:tabLst>
          <a:defRPr kumimoji="1" lang="ko-KR" altLang="en-US" sz="3200" b="1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HY헤드라인M" pitchFamily="18" charset="-127"/>
            <a:ea typeface="HY헤드라인M" pitchFamily="18" charset="-127"/>
            <a:sym typeface="Symbol" pitchFamily="18" charset="2"/>
          </a:defRPr>
        </a:defPPr>
      </a:lstStyle>
    </a:lnDef>
  </a:objectDefaults>
  <a:extraClrSchemeLst>
    <a:extraClrScheme>
      <a:clrScheme name="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90_조화">
  <a:themeElements>
    <a:clrScheme name="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90_조화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>
            <a:alpha val="50000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3600" tIns="46800" rIns="93600" bIns="46800" numCol="1" anchor="t" anchorCtr="0" compatLnSpc="1">
        <a:prstTxWarp prst="textNoShape">
          <a:avLst/>
        </a:prstTxWarp>
      </a:bodyPr>
      <a:lstStyle>
        <a:defPPr marL="533400" marR="0" indent="-533400" algn="l" defTabSz="914400" rtl="0" eaLnBrk="1" fontAlgn="base" latinLnBrk="1" hangingPunct="1">
          <a:lnSpc>
            <a:spcPct val="150000"/>
          </a:lnSpc>
          <a:spcBef>
            <a:spcPct val="20000"/>
          </a:spcBef>
          <a:spcAft>
            <a:spcPct val="0"/>
          </a:spcAft>
          <a:buClr>
            <a:srgbClr val="FFFF00"/>
          </a:buClr>
          <a:buSzPct val="60000"/>
          <a:buFont typeface="Monotype Sorts" pitchFamily="2" charset="2"/>
          <a:buNone/>
          <a:tabLst>
            <a:tab pos="4953000" algn="l"/>
          </a:tabLst>
          <a:defRPr kumimoji="1" lang="ko-KR" altLang="en-US" sz="2400" b="1" i="0" u="none" strike="noStrike" cap="none" normalizeH="0" baseline="0" smtClean="0">
            <a:ln>
              <a:noFill/>
            </a:ln>
            <a:solidFill>
              <a:srgbClr val="003366"/>
            </a:solidFill>
            <a:effectLst/>
            <a:latin typeface="HY헤드라인M" pitchFamily="18" charset="-127"/>
            <a:ea typeface="HY헤드라인M" pitchFamily="18" charset="-127"/>
            <a:sym typeface="Symbol" pitchFamily="18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>
            <a:alpha val="50000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3600" tIns="46800" rIns="93600" bIns="46800" numCol="1" anchor="t" anchorCtr="0" compatLnSpc="1">
        <a:prstTxWarp prst="textNoShape">
          <a:avLst/>
        </a:prstTxWarp>
      </a:bodyPr>
      <a:lstStyle>
        <a:defPPr marL="533400" marR="0" indent="-533400" algn="l" defTabSz="914400" rtl="0" eaLnBrk="1" fontAlgn="base" latinLnBrk="1" hangingPunct="1">
          <a:lnSpc>
            <a:spcPct val="150000"/>
          </a:lnSpc>
          <a:spcBef>
            <a:spcPct val="20000"/>
          </a:spcBef>
          <a:spcAft>
            <a:spcPct val="0"/>
          </a:spcAft>
          <a:buClr>
            <a:srgbClr val="FFFF00"/>
          </a:buClr>
          <a:buSzPct val="60000"/>
          <a:buFont typeface="Monotype Sorts" pitchFamily="2" charset="2"/>
          <a:buNone/>
          <a:tabLst>
            <a:tab pos="4953000" algn="l"/>
          </a:tabLst>
          <a:defRPr kumimoji="1" lang="ko-KR" altLang="en-US" sz="2400" b="1" i="0" u="none" strike="noStrike" cap="none" normalizeH="0" baseline="0" smtClean="0">
            <a:ln>
              <a:noFill/>
            </a:ln>
            <a:solidFill>
              <a:srgbClr val="003366"/>
            </a:solidFill>
            <a:effectLst/>
            <a:latin typeface="HY헤드라인M" pitchFamily="18" charset="-127"/>
            <a:ea typeface="HY헤드라인M" pitchFamily="18" charset="-127"/>
            <a:sym typeface="Symbol" pitchFamily="18" charset="2"/>
          </a:defRPr>
        </a:defPPr>
      </a:lstStyle>
    </a:lnDef>
  </a:objectDefaults>
  <a:extraClrSchemeLst>
    <a:extraClrScheme>
      <a:clrScheme name="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91_조화">
  <a:themeElements>
    <a:clrScheme name="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91_조화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>
            <a:alpha val="50000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3600" tIns="46800" rIns="93600" bIns="46800" numCol="1" anchor="t" anchorCtr="0" compatLnSpc="1">
        <a:prstTxWarp prst="textNoShape">
          <a:avLst/>
        </a:prstTxWarp>
      </a:bodyPr>
      <a:lstStyle>
        <a:defPPr marL="533400" marR="0" indent="-533400" algn="l" defTabSz="914400" rtl="0" eaLnBrk="1" fontAlgn="base" latinLnBrk="1" hangingPunct="1">
          <a:lnSpc>
            <a:spcPct val="150000"/>
          </a:lnSpc>
          <a:spcBef>
            <a:spcPct val="20000"/>
          </a:spcBef>
          <a:spcAft>
            <a:spcPct val="0"/>
          </a:spcAft>
          <a:buClr>
            <a:srgbClr val="FFFF00"/>
          </a:buClr>
          <a:buSzPct val="60000"/>
          <a:buFont typeface="Monotype Sorts"/>
          <a:buNone/>
          <a:tabLst>
            <a:tab pos="4953000" algn="l"/>
          </a:tabLst>
          <a:defRPr kumimoji="1" lang="ko-KR" altLang="en-US" sz="2000" b="1" i="0" u="none" strike="noStrike" cap="none" normalizeH="0" baseline="0" smtClean="0">
            <a:ln>
              <a:noFill/>
            </a:ln>
            <a:solidFill>
              <a:srgbClr val="003366"/>
            </a:solidFill>
            <a:effectLst/>
            <a:latin typeface="HY헤드라인M" pitchFamily="18" charset="-127"/>
            <a:ea typeface="HY헤드라인M" pitchFamily="18" charset="-127"/>
            <a:sym typeface="Symbol" pitchFamily="18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>
            <a:alpha val="50000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3600" tIns="46800" rIns="93600" bIns="46800" numCol="1" anchor="t" anchorCtr="0" compatLnSpc="1">
        <a:prstTxWarp prst="textNoShape">
          <a:avLst/>
        </a:prstTxWarp>
      </a:bodyPr>
      <a:lstStyle>
        <a:defPPr marL="533400" marR="0" indent="-533400" algn="l" defTabSz="914400" rtl="0" eaLnBrk="1" fontAlgn="base" latinLnBrk="1" hangingPunct="1">
          <a:lnSpc>
            <a:spcPct val="150000"/>
          </a:lnSpc>
          <a:spcBef>
            <a:spcPct val="20000"/>
          </a:spcBef>
          <a:spcAft>
            <a:spcPct val="0"/>
          </a:spcAft>
          <a:buClr>
            <a:srgbClr val="FFFF00"/>
          </a:buClr>
          <a:buSzPct val="60000"/>
          <a:buFont typeface="Monotype Sorts"/>
          <a:buNone/>
          <a:tabLst>
            <a:tab pos="4953000" algn="l"/>
          </a:tabLst>
          <a:defRPr kumimoji="1" lang="ko-KR" altLang="en-US" sz="2000" b="1" i="0" u="none" strike="noStrike" cap="none" normalizeH="0" baseline="0" smtClean="0">
            <a:ln>
              <a:noFill/>
            </a:ln>
            <a:solidFill>
              <a:srgbClr val="003366"/>
            </a:solidFill>
            <a:effectLst/>
            <a:latin typeface="HY헤드라인M" pitchFamily="18" charset="-127"/>
            <a:ea typeface="HY헤드라인M" pitchFamily="18" charset="-127"/>
            <a:sym typeface="Symbol" pitchFamily="18" charset="2"/>
          </a:defRPr>
        </a:defPPr>
      </a:lstStyle>
    </a:lnDef>
  </a:objectDefaults>
  <a:extraClrSchemeLst>
    <a:extraClrScheme>
      <a:clrScheme name="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92_조화">
  <a:themeElements>
    <a:clrScheme name="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92_조화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bg1"/>
          </a:buClr>
          <a:buSzPct val="60000"/>
          <a:buFont typeface="Wingdings" pitchFamily="2" charset="2"/>
          <a:buNone/>
          <a:tabLst>
            <a:tab pos="4953000" algn="l"/>
          </a:tabLst>
          <a:defRPr kumimoji="1" lang="ko-KR" altLang="en-US" sz="2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HY헤드라인M" pitchFamily="18" charset="-127"/>
            <a:ea typeface="HY헤드라인M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bg1"/>
          </a:buClr>
          <a:buSzPct val="60000"/>
          <a:buFont typeface="Wingdings" pitchFamily="2" charset="2"/>
          <a:buNone/>
          <a:tabLst>
            <a:tab pos="4953000" algn="l"/>
          </a:tabLst>
          <a:defRPr kumimoji="1" lang="ko-KR" altLang="en-US" sz="2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HY헤드라인M" pitchFamily="18" charset="-127"/>
            <a:ea typeface="HY헤드라인M" pitchFamily="18" charset="-127"/>
          </a:defRPr>
        </a:defPPr>
      </a:lstStyle>
    </a:lnDef>
  </a:objectDefaults>
  <a:extraClrSchemeLst>
    <a:extraClrScheme>
      <a:clrScheme name="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71_조화">
  <a:themeElements>
    <a:clrScheme name="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71_조화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>
            <a:alpha val="50000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3600" tIns="46800" rIns="93600" bIns="46800" numCol="1" anchor="t" anchorCtr="0" compatLnSpc="1">
        <a:prstTxWarp prst="textNoShape">
          <a:avLst/>
        </a:prstTxWarp>
      </a:bodyPr>
      <a:lstStyle>
        <a:defPPr marL="533400" marR="0" indent="-533400" algn="l" defTabSz="914400" rtl="0" eaLnBrk="1" fontAlgn="base" latinLnBrk="1" hangingPunct="1">
          <a:lnSpc>
            <a:spcPct val="150000"/>
          </a:lnSpc>
          <a:spcBef>
            <a:spcPct val="20000"/>
          </a:spcBef>
          <a:spcAft>
            <a:spcPct val="0"/>
          </a:spcAft>
          <a:buClr>
            <a:srgbClr val="FFFF00"/>
          </a:buClr>
          <a:buSzPct val="60000"/>
          <a:buFont typeface="Monotype Sorts" pitchFamily="2" charset="2"/>
          <a:buNone/>
          <a:tabLst>
            <a:tab pos="4953000" algn="l"/>
          </a:tabLst>
          <a:defRPr kumimoji="1" lang="ko-KR" altLang="en-US" sz="1800" b="1" i="0" u="none" strike="noStrike" cap="none" normalizeH="0" baseline="0" smtClean="0">
            <a:ln>
              <a:noFill/>
            </a:ln>
            <a:solidFill>
              <a:srgbClr val="003366"/>
            </a:solidFill>
            <a:effectLst/>
            <a:latin typeface="HY헤드라인M" pitchFamily="18" charset="-127"/>
            <a:ea typeface="HY헤드라인M" pitchFamily="18" charset="-127"/>
            <a:sym typeface="Symbol" pitchFamily="18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>
            <a:alpha val="50000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3600" tIns="46800" rIns="93600" bIns="46800" numCol="1" anchor="t" anchorCtr="0" compatLnSpc="1">
        <a:prstTxWarp prst="textNoShape">
          <a:avLst/>
        </a:prstTxWarp>
      </a:bodyPr>
      <a:lstStyle>
        <a:defPPr marL="533400" marR="0" indent="-533400" algn="l" defTabSz="914400" rtl="0" eaLnBrk="1" fontAlgn="base" latinLnBrk="1" hangingPunct="1">
          <a:lnSpc>
            <a:spcPct val="150000"/>
          </a:lnSpc>
          <a:spcBef>
            <a:spcPct val="20000"/>
          </a:spcBef>
          <a:spcAft>
            <a:spcPct val="0"/>
          </a:spcAft>
          <a:buClr>
            <a:srgbClr val="FFFF00"/>
          </a:buClr>
          <a:buSzPct val="60000"/>
          <a:buFont typeface="Monotype Sorts" pitchFamily="2" charset="2"/>
          <a:buNone/>
          <a:tabLst>
            <a:tab pos="4953000" algn="l"/>
          </a:tabLst>
          <a:defRPr kumimoji="1" lang="ko-KR" altLang="en-US" sz="1800" b="1" i="0" u="none" strike="noStrike" cap="none" normalizeH="0" baseline="0" smtClean="0">
            <a:ln>
              <a:noFill/>
            </a:ln>
            <a:solidFill>
              <a:srgbClr val="003366"/>
            </a:solidFill>
            <a:effectLst/>
            <a:latin typeface="HY헤드라인M" pitchFamily="18" charset="-127"/>
            <a:ea typeface="HY헤드라인M" pitchFamily="18" charset="-127"/>
            <a:sym typeface="Symbol" pitchFamily="18" charset="2"/>
          </a:defRPr>
        </a:defPPr>
      </a:lstStyle>
    </a:lnDef>
  </a:objectDefaults>
  <a:extraClrSchemeLst>
    <a:extraClrScheme>
      <a:clrScheme name="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8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조화">
  <a:themeElements>
    <a:clrScheme name="1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조화">
      <a:majorFont>
        <a:latin typeface="굴림"/>
        <a:ea typeface="굴림"/>
        <a:cs typeface=""/>
      </a:majorFont>
      <a:minorFont>
        <a:latin typeface="HY헤드라인M"/>
        <a:ea typeface="HY헤드라인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>
            <a:alpha val="30000"/>
          </a:srgb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tx1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ctr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88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Y견고딕" pitchFamily="18" charset="-127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>
            <a:alpha val="30000"/>
          </a:srgb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tx1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ctr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88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Y견고딕" pitchFamily="18" charset="-127"/>
            <a:ea typeface="HY견고딕" pitchFamily="18" charset="-127"/>
          </a:defRPr>
        </a:defPPr>
      </a:lstStyle>
    </a:lnDef>
  </a:objectDefaults>
  <a:extraClrSchemeLst>
    <a:extraClrScheme>
      <a:clrScheme name="1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6_조화">
  <a:themeElements>
    <a:clrScheme name="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조화">
      <a:majorFont>
        <a:latin typeface="굴림"/>
        <a:ea typeface="굴림"/>
        <a:cs typeface=""/>
      </a:majorFont>
      <a:minorFont>
        <a:latin typeface="HY헤드라인M"/>
        <a:ea typeface="HY헤드라인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>
            <a:alpha val="30000"/>
          </a:srgb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tx1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ctr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88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Y견고딕" pitchFamily="18" charset="-127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>
            <a:alpha val="30000"/>
          </a:srgb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tx1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ctr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88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Y견고딕" pitchFamily="18" charset="-127"/>
            <a:ea typeface="HY견고딕" pitchFamily="18" charset="-127"/>
          </a:defRPr>
        </a:defPPr>
      </a:lstStyle>
    </a:lnDef>
  </a:objectDefaults>
  <a:extraClrSchemeLst>
    <a:extraClrScheme>
      <a:clrScheme name="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9_조화">
  <a:themeElements>
    <a:clrScheme name="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조화">
      <a:majorFont>
        <a:latin typeface="굴림"/>
        <a:ea typeface="굴림"/>
        <a:cs typeface=""/>
      </a:majorFont>
      <a:minorFont>
        <a:latin typeface="HY헤드라인M"/>
        <a:ea typeface="HY헤드라인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tx1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ctr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88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Y견고딕" pitchFamily="18" charset="-127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tx1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ctr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88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Y견고딕" pitchFamily="18" charset="-127"/>
            <a:ea typeface="HY견고딕" pitchFamily="18" charset="-127"/>
          </a:defRPr>
        </a:defPPr>
      </a:lstStyle>
    </a:lnDef>
  </a:objectDefaults>
  <a:extraClrSchemeLst>
    <a:extraClrScheme>
      <a:clrScheme name="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0_조화">
  <a:themeElements>
    <a:clrScheme name="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조화">
      <a:majorFont>
        <a:latin typeface="굴림"/>
        <a:ea typeface="굴림"/>
        <a:cs typeface=""/>
      </a:majorFont>
      <a:minorFont>
        <a:latin typeface="HY헤드라인M"/>
        <a:ea typeface="HY헤드라인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3600" tIns="46800" rIns="93600" bIns="46800" numCol="1" anchor="t" anchorCtr="0" compatLnSpc="1">
        <a:prstTxWarp prst="textNoShape">
          <a:avLst/>
        </a:prstTxWarp>
        <a:spAutoFit/>
      </a:bodyPr>
      <a:lstStyle>
        <a:defPPr marL="533400" marR="0" indent="-533400" algn="ctr" defTabSz="914400" rtl="0" eaLnBrk="1" fontAlgn="base" latinLnBrk="1" hangingPunct="1">
          <a:lnSpc>
            <a:spcPct val="50000"/>
          </a:lnSpc>
          <a:spcBef>
            <a:spcPct val="50000"/>
          </a:spcBef>
          <a:spcAft>
            <a:spcPct val="0"/>
          </a:spcAft>
          <a:buClr>
            <a:srgbClr val="FFFF00"/>
          </a:buClr>
          <a:buSzPct val="60000"/>
          <a:buFont typeface="Monotype Sorts" pitchFamily="2" charset="2"/>
          <a:buNone/>
          <a:tabLst>
            <a:tab pos="4953000" algn="l"/>
          </a:tabLst>
          <a:defRPr kumimoji="1" lang="ko-KR" alt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Y헤드라인M" pitchFamily="18" charset="-127"/>
            <a:ea typeface="HY헤드라인M" pitchFamily="18" charset="-127"/>
            <a:sym typeface="Symbol" pitchFamily="18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3600" tIns="46800" rIns="93600" bIns="46800" numCol="1" anchor="t" anchorCtr="0" compatLnSpc="1">
        <a:prstTxWarp prst="textNoShape">
          <a:avLst/>
        </a:prstTxWarp>
        <a:spAutoFit/>
      </a:bodyPr>
      <a:lstStyle>
        <a:defPPr marL="533400" marR="0" indent="-533400" algn="ctr" defTabSz="914400" rtl="0" eaLnBrk="1" fontAlgn="base" latinLnBrk="1" hangingPunct="1">
          <a:lnSpc>
            <a:spcPct val="50000"/>
          </a:lnSpc>
          <a:spcBef>
            <a:spcPct val="50000"/>
          </a:spcBef>
          <a:spcAft>
            <a:spcPct val="0"/>
          </a:spcAft>
          <a:buClr>
            <a:srgbClr val="FFFF00"/>
          </a:buClr>
          <a:buSzPct val="60000"/>
          <a:buFont typeface="Monotype Sorts" pitchFamily="2" charset="2"/>
          <a:buNone/>
          <a:tabLst>
            <a:tab pos="4953000" algn="l"/>
          </a:tabLst>
          <a:defRPr kumimoji="1" lang="ko-KR" alt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Y헤드라인M" pitchFamily="18" charset="-127"/>
            <a:ea typeface="HY헤드라인M" pitchFamily="18" charset="-127"/>
            <a:sym typeface="Symbol" pitchFamily="18" charset="2"/>
          </a:defRPr>
        </a:defPPr>
      </a:lstStyle>
    </a:lnDef>
  </a:objectDefaults>
  <a:extraClrSchemeLst>
    <a:extraClrScheme>
      <a:clrScheme name="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27_조화">
  <a:themeElements>
    <a:clrScheme name="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7_조화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533400" marR="0" indent="-533400" algn="l" defTabSz="914400" rtl="0" eaLnBrk="1" fontAlgn="base" latinLnBrk="1" hangingPunct="1">
          <a:lnSpc>
            <a:spcPct val="115000"/>
          </a:lnSpc>
          <a:spcBef>
            <a:spcPct val="20000"/>
          </a:spcBef>
          <a:spcAft>
            <a:spcPct val="0"/>
          </a:spcAft>
          <a:buClr>
            <a:schemeClr val="folHlink"/>
          </a:buClr>
          <a:buSzPct val="60000"/>
          <a:buFont typeface="Wingdings" pitchFamily="2" charset="2"/>
          <a:buNone/>
          <a:tabLst>
            <a:tab pos="4953000" algn="l"/>
          </a:tabLst>
          <a:defRPr kumimoji="1" lang="ko-KR" altLang="en-US" sz="2800" b="1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HY헤드라인M" pitchFamily="18" charset="-127"/>
            <a:ea typeface="HY헤드라인M" pitchFamily="18" charset="-127"/>
            <a:sym typeface="Symbol" pitchFamily="18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533400" marR="0" indent="-533400" algn="l" defTabSz="914400" rtl="0" eaLnBrk="1" fontAlgn="base" latinLnBrk="1" hangingPunct="1">
          <a:lnSpc>
            <a:spcPct val="115000"/>
          </a:lnSpc>
          <a:spcBef>
            <a:spcPct val="20000"/>
          </a:spcBef>
          <a:spcAft>
            <a:spcPct val="0"/>
          </a:spcAft>
          <a:buClr>
            <a:schemeClr val="folHlink"/>
          </a:buClr>
          <a:buSzPct val="60000"/>
          <a:buFont typeface="Wingdings" pitchFamily="2" charset="2"/>
          <a:buNone/>
          <a:tabLst>
            <a:tab pos="4953000" algn="l"/>
          </a:tabLst>
          <a:defRPr kumimoji="1" lang="ko-KR" altLang="en-US" sz="2800" b="1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HY헤드라인M" pitchFamily="18" charset="-127"/>
            <a:ea typeface="HY헤드라인M" pitchFamily="18" charset="-127"/>
            <a:sym typeface="Symbol" pitchFamily="18" charset="2"/>
          </a:defRPr>
        </a:defPPr>
      </a:lstStyle>
    </a:lnDef>
  </a:objectDefaults>
  <a:extraClrSchemeLst>
    <a:extraClrScheme>
      <a:clrScheme name="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39_조화">
  <a:themeElements>
    <a:clrScheme name="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39_조화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914400" marR="0" indent="-457200" algn="l" defTabSz="914400" rtl="0" eaLnBrk="1" fontAlgn="base" latinLnBrk="1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Char char="q"/>
          <a:tabLst>
            <a:tab pos="4953000" algn="l"/>
          </a:tabLst>
          <a:defRPr kumimoji="1" lang="ko-KR" altLang="en-US" sz="2400" b="1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HY헤드라인M" pitchFamily="18" charset="-127"/>
            <a:ea typeface="HY헤드라인M" pitchFamily="18" charset="-127"/>
            <a:sym typeface="Symbol" pitchFamily="18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914400" marR="0" indent="-457200" algn="l" defTabSz="914400" rtl="0" eaLnBrk="1" fontAlgn="base" latinLnBrk="1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Char char="q"/>
          <a:tabLst>
            <a:tab pos="4953000" algn="l"/>
          </a:tabLst>
          <a:defRPr kumimoji="1" lang="ko-KR" altLang="en-US" sz="2400" b="1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HY헤드라인M" pitchFamily="18" charset="-127"/>
            <a:ea typeface="HY헤드라인M" pitchFamily="18" charset="-127"/>
            <a:sym typeface="Symbol" pitchFamily="18" charset="2"/>
          </a:defRPr>
        </a:defPPr>
      </a:lstStyle>
    </a:lnDef>
  </a:objectDefaults>
  <a:extraClrSchemeLst>
    <a:extraClrScheme>
      <a:clrScheme name="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64_조화">
  <a:themeElements>
    <a:clrScheme name="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64_조화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914400" marR="0" indent="-457200" algn="just" defTabSz="914400" rtl="0" eaLnBrk="1" fontAlgn="base" latinLnBrk="1" hangingPunct="1">
          <a:lnSpc>
            <a:spcPct val="150000"/>
          </a:lnSpc>
          <a:spcBef>
            <a:spcPct val="20000"/>
          </a:spcBef>
          <a:spcAft>
            <a:spcPct val="0"/>
          </a:spcAft>
          <a:buClr>
            <a:schemeClr val="bg1"/>
          </a:buClr>
          <a:buSzTx/>
          <a:buFont typeface="Wingdings" pitchFamily="2" charset="2"/>
          <a:buNone/>
          <a:tabLst>
            <a:tab pos="4953000" algn="l"/>
          </a:tabLst>
          <a:defRPr kumimoji="1" lang="ko-KR" altLang="en-US" sz="2400" b="1" i="0" u="none" strike="noStrike" cap="none" normalizeH="0" baseline="0" smtClean="0">
            <a:ln>
              <a:noFill/>
            </a:ln>
            <a:solidFill>
              <a:srgbClr val="FFFF66"/>
            </a:solidFill>
            <a:effectLst/>
            <a:latin typeface="HY헤드라인M" pitchFamily="18" charset="-127"/>
            <a:ea typeface="HY헤드라인M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914400" marR="0" indent="-457200" algn="just" defTabSz="914400" rtl="0" eaLnBrk="1" fontAlgn="base" latinLnBrk="1" hangingPunct="1">
          <a:lnSpc>
            <a:spcPct val="150000"/>
          </a:lnSpc>
          <a:spcBef>
            <a:spcPct val="20000"/>
          </a:spcBef>
          <a:spcAft>
            <a:spcPct val="0"/>
          </a:spcAft>
          <a:buClr>
            <a:schemeClr val="bg1"/>
          </a:buClr>
          <a:buSzTx/>
          <a:buFont typeface="Wingdings" pitchFamily="2" charset="2"/>
          <a:buNone/>
          <a:tabLst>
            <a:tab pos="4953000" algn="l"/>
          </a:tabLst>
          <a:defRPr kumimoji="1" lang="ko-KR" altLang="en-US" sz="2400" b="1" i="0" u="none" strike="noStrike" cap="none" normalizeH="0" baseline="0" smtClean="0">
            <a:ln>
              <a:noFill/>
            </a:ln>
            <a:solidFill>
              <a:srgbClr val="FFFF66"/>
            </a:solidFill>
            <a:effectLst/>
            <a:latin typeface="HY헤드라인M" pitchFamily="18" charset="-127"/>
            <a:ea typeface="HY헤드라인M" pitchFamily="18" charset="-127"/>
          </a:defRPr>
        </a:defPPr>
      </a:lstStyle>
    </a:lnDef>
  </a:objectDefaults>
  <a:extraClrSchemeLst>
    <a:extraClrScheme>
      <a:clrScheme name="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66464</TotalTime>
  <Words>1156</Words>
  <Application>Microsoft Office PowerPoint</Application>
  <PresentationFormat>화면 슬라이드 쇼(4:3)</PresentationFormat>
  <Paragraphs>161</Paragraphs>
  <Slides>12</Slides>
  <Notes>12</Notes>
  <HiddenSlides>0</HiddenSlides>
  <MMClips>0</MMClips>
  <ScaleCrop>false</ScaleCrop>
  <HeadingPairs>
    <vt:vector size="4" baseType="variant">
      <vt:variant>
        <vt:lpstr>테마</vt:lpstr>
      </vt:variant>
      <vt:variant>
        <vt:i4>16</vt:i4>
      </vt:variant>
      <vt:variant>
        <vt:lpstr>슬라이드 제목</vt:lpstr>
      </vt:variant>
      <vt:variant>
        <vt:i4>12</vt:i4>
      </vt:variant>
    </vt:vector>
  </HeadingPairs>
  <TitlesOfParts>
    <vt:vector size="28" baseType="lpstr">
      <vt:lpstr>4_조화</vt:lpstr>
      <vt:lpstr>5_조화</vt:lpstr>
      <vt:lpstr>6_조화</vt:lpstr>
      <vt:lpstr>9_조화</vt:lpstr>
      <vt:lpstr>10_조화</vt:lpstr>
      <vt:lpstr>Office 테마</vt:lpstr>
      <vt:lpstr>27_조화</vt:lpstr>
      <vt:lpstr>39_조화</vt:lpstr>
      <vt:lpstr>64_조화</vt:lpstr>
      <vt:lpstr>76_조화</vt:lpstr>
      <vt:lpstr>88_조화</vt:lpstr>
      <vt:lpstr>89_조화</vt:lpstr>
      <vt:lpstr>90_조화</vt:lpstr>
      <vt:lpstr>91_조화</vt:lpstr>
      <vt:lpstr>92_조화</vt:lpstr>
      <vt:lpstr>71_조화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subject/>
  <cp:lastModifiedBy>owner</cp:lastModifiedBy>
  <cp:revision>10443</cp:revision>
  <dcterms:modified xsi:type="dcterms:W3CDTF">2012-11-02T09:34:56Z</dcterms:modified>
</cp:coreProperties>
</file>