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69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444" y="-85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496" y="116632"/>
            <a:ext cx="914400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국회의원 선거사무 추진</a:t>
            </a: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17.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선거관리위원회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간사 서기 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사전투표 자체 모의시험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 전국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모의시험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5128" y="4797152"/>
            <a:ext cx="886777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3-3.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기타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현안업무</a:t>
            </a:r>
            <a:endParaRPr lang="en-US" altLang="ko-KR" sz="700" dirty="0" smtClean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8128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 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웹진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월호 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발행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16. 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/ 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군정 주요소식 및 관광지 정보 제공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수신동의자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16,442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5604" y="2780928"/>
            <a:ext cx="886777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3-2.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자원봉사단체 체온측정소 근무 지원</a:t>
            </a:r>
            <a:endParaRPr lang="en-US" altLang="ko-KR" sz="700" dirty="0" smtClean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8128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근무위치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용산면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외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8128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지원내용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측정소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(5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별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지원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오전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오후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451022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79824</TotalTime>
  <Words>134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11899</cp:revision>
  <cp:lastPrinted>2020-03-12T02:23:12Z</cp:lastPrinted>
  <dcterms:modified xsi:type="dcterms:W3CDTF">2020-03-12T04:54:28Z</dcterms:modified>
</cp:coreProperties>
</file>