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9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444" y="-8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16632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 선거사무 추진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선거관리위원회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간사 서기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사전투표 자체 모의시험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전국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모의시험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5128" y="4797152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128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발행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16.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16,442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5604" y="2780928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자원봉사단체 체온측정소 근무 지원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128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근무위치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128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지원내용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측정소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(5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지원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오전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오후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79824</TotalTime>
  <Words>134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11899</cp:revision>
  <cp:lastPrinted>2020-03-12T02:23:12Z</cp:lastPrinted>
  <dcterms:modified xsi:type="dcterms:W3CDTF">2020-03-12T04:54:28Z</dcterms:modified>
</cp:coreProperties>
</file>