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1" r:id="rId3"/>
    <p:sldId id="5972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348" y="-7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288738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하계 학생근로활동 전산 추첨</a:t>
            </a:r>
            <a:endParaRPr lang="en-US" altLang="ko-KR" sz="26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추첨인원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(7. 6.~7. 31.)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(8. 3. ~ 8. 28.)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9212" y="4653136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충청북도 남부권 발전협의회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13:00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옥천 명가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행정복지국장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주요업무 보고 및 남부권 발전방안 토의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2420888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주민자치위원협의회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정례회의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 및 고문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주민자치센터 운영  및 충청북도 주민자치위원 워크숍 관련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88" y="4149080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대한적십자사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충북혈액원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사랑의 헌혈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주차장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81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상시학습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봉사시간 인정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(4H)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0800" y="2344564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17,476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군정소식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관광지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235644" y="260648"/>
            <a:ext cx="9144000" cy="21359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6-4. </a:t>
            </a:r>
            <a:r>
              <a:rPr lang="ko-KR" altLang="en-US" sz="26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공간정보 행정지원 플랫폼 구축 부서별 현황조사</a:t>
            </a:r>
            <a:endParaRPr lang="en-US" altLang="ko-KR" sz="26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1905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6.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 업무 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1905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부서별 위치기반 데이터 보유현황 파악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729502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83364</TotalTime>
  <Words>205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12037</cp:revision>
  <cp:lastPrinted>2020-06-11T05:04:47Z</cp:lastPrinted>
  <dcterms:modified xsi:type="dcterms:W3CDTF">2020-06-11T06:53:06Z</dcterms:modified>
</cp:coreProperties>
</file>