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9"/>
  </p:notesMasterIdLst>
  <p:handoutMasterIdLst>
    <p:handoutMasterId r:id="rId10"/>
  </p:handoutMasterIdLst>
  <p:sldIdLst>
    <p:sldId id="5879" r:id="rId2"/>
    <p:sldId id="5927" r:id="rId3"/>
    <p:sldId id="5940" r:id="rId4"/>
    <p:sldId id="5935" r:id="rId5"/>
    <p:sldId id="5939" r:id="rId6"/>
    <p:sldId id="5938" r:id="rId7"/>
    <p:sldId id="5934" r:id="rId8"/>
  </p:sldIdLst>
  <p:sldSz cx="9144000" cy="6858000" type="screen4x3"/>
  <p:notesSz cx="9939338" cy="6807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D0D8E8"/>
    <a:srgbClr val="05AB0D"/>
    <a:srgbClr val="0000CC"/>
    <a:srgbClr val="0000FF"/>
    <a:srgbClr val="FFFF00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>
        <p:scale>
          <a:sx n="100" d="100"/>
          <a:sy n="100" d="100"/>
        </p:scale>
        <p:origin x="-2046" y="-42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2143"/>
        <p:guide pos="3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8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98" y="1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58" y="3233447"/>
            <a:ext cx="7291629" cy="30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5631598" y="6467982"/>
            <a:ext cx="4307742" cy="3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33447"/>
            <a:ext cx="7945442" cy="3062751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2" name="Picture 2" descr="D:\중요폴더\Desktop\이동군수실(경로당 방문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07504" y="116632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9-1. 12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확대간부 회의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  27. 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17:00 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780928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9-2. 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연말 퇴임식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51520" y="3573016"/>
          <a:ext cx="8640960" cy="242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74177"/>
                <a:gridCol w="2371000"/>
                <a:gridCol w="2242395"/>
                <a:gridCol w="1025196"/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구    분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퇴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 임 자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일     자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장</a:t>
                      </a:r>
                      <a:r>
                        <a:rPr lang="ko-KR" altLang="en-US" sz="1800" b="1" kern="1200" dirty="0" smtClean="0">
                          <a:solidFill>
                            <a:schemeClr val="bg1"/>
                          </a:solidFill>
                          <a:latin typeface="+mj-ea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소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비   고</a:t>
                      </a:r>
                      <a:endParaRPr lang="ko-KR" altLang="en-US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964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양 산 면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김 영 대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12. 26.(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수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 11:00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양산면사무소 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회의실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964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보 건 소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임 영 신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12. 26.(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수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 18:00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아모르아트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웨딩홀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964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용 화 면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나 은 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규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유 인 일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12. 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28.(</a:t>
                      </a:r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 </a:t>
                      </a:r>
                      <a:r>
                        <a:rPr lang="en-US" altLang="ko-KR" b="1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11:00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용화면사무소 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회의실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근골격계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유해요인 대상여부 확인 조사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09:30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소회의실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현장 확인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확인대상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도로보수원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환경미화원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농기계수리기사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검침원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한국안전보건공단 충북지사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645024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9-4.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공무국외여행 군정제안 발표회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16:30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180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발표자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연수자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492896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9-6.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종무식 및 송년 다과회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본청 및 의회 직원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※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직속기관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면은 자체실정에 맞게 추진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437112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9-7.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이장 민간위탁교육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~12. 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동해 보양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온천컨벤션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특강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/ 12. 5.(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) 17:00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667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9-5.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연말 시상식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공무원 및 민간인 표창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담당관⋅과⋅소장 배석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251520" y="980728"/>
          <a:ext cx="864096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584176"/>
                <a:gridCol w="2016224"/>
                <a:gridCol w="936104"/>
                <a:gridCol w="936104"/>
              </a:tblGrid>
              <a:tr h="3657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1" dirty="0" smtClean="0">
                          <a:latin typeface="+mn-lt"/>
                        </a:rPr>
                        <a:t>행 사 명</a:t>
                      </a:r>
                      <a:endParaRPr lang="ko-KR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1" dirty="0" smtClean="0">
                          <a:latin typeface="+mn-lt"/>
                        </a:rPr>
                        <a:t>일   시</a:t>
                      </a:r>
                      <a:endParaRPr lang="ko-KR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1" dirty="0" smtClean="0">
                          <a:latin typeface="+mn-lt"/>
                        </a:rPr>
                        <a:t>장   소</a:t>
                      </a:r>
                      <a:endParaRPr lang="ko-KR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1" dirty="0" smtClean="0">
                          <a:latin typeface="+mn-lt"/>
                        </a:rPr>
                        <a:t>인   원</a:t>
                      </a:r>
                      <a:endParaRPr lang="ko-KR" alt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1" dirty="0" smtClean="0">
                          <a:latin typeface="+mn-lt"/>
                        </a:rPr>
                        <a:t>비</a:t>
                      </a:r>
                      <a:r>
                        <a:rPr lang="en-US" altLang="ko-KR" sz="1800" b="1" dirty="0" smtClean="0">
                          <a:latin typeface="+mn-lt"/>
                        </a:rPr>
                        <a:t>  </a:t>
                      </a:r>
                      <a:r>
                        <a:rPr lang="ko-KR" altLang="en-US" sz="1800" b="1" dirty="0" smtClean="0">
                          <a:latin typeface="+mn-lt"/>
                        </a:rPr>
                        <a:t>고</a:t>
                      </a:r>
                      <a:endParaRPr lang="ko-KR" altLang="en-US" sz="18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2018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년 영동군 주민자치위원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역량강화 워크숍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※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군수님 하실 일 </a:t>
                      </a: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특강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12. 4.(</a:t>
                      </a:r>
                      <a:r>
                        <a:rPr lang="ko-KR" altLang="en-US" sz="1600" b="1" spc="-130" baseline="0" dirty="0" smtClean="0">
                          <a:latin typeface="+mj-ea"/>
                          <a:ea typeface="+mj-ea"/>
                        </a:rPr>
                        <a:t>화</a:t>
                      </a: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) 09:30</a:t>
                      </a:r>
                      <a:endParaRPr lang="ko-KR" altLang="en-US" sz="1600" b="1" spc="-130" baseline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err="1" smtClean="0">
                          <a:latin typeface="+mj-ea"/>
                          <a:ea typeface="+mj-ea"/>
                        </a:rPr>
                        <a:t>국악체험촌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j-ea"/>
                          <a:ea typeface="+mj-ea"/>
                        </a:rPr>
                        <a:t>우리소리관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 공연장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300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명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2018 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영동군 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자원봉사자 대회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12. 7.(</a:t>
                      </a:r>
                      <a:r>
                        <a:rPr lang="ko-KR" altLang="en-US" sz="1600" b="1" spc="-130" baseline="0" dirty="0" smtClean="0"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) 14:30</a:t>
                      </a:r>
                      <a:endParaRPr lang="ko-KR" altLang="en-US" sz="1600" b="1" spc="-130" baseline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대회의실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250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명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민족통일 영동군협의회 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안보강연회 및 촉진대회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※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군수님 하실 일 </a:t>
                      </a: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시상 및 축사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12. 11.(</a:t>
                      </a:r>
                      <a:r>
                        <a:rPr lang="ko-KR" altLang="en-US" sz="1600" b="1" spc="-130" baseline="0" dirty="0" smtClean="0">
                          <a:latin typeface="+mj-ea"/>
                          <a:ea typeface="+mj-ea"/>
                        </a:rPr>
                        <a:t>화</a:t>
                      </a: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) 10:00</a:t>
                      </a:r>
                      <a:endParaRPr lang="ko-KR" altLang="en-US" sz="1600" b="1" spc="-130" baseline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지전예식장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250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명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회   장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정영철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영동군 새마을지도자대회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※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군수님 하실 일 </a:t>
                      </a: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시상 및 축사</a:t>
                      </a:r>
                      <a:r>
                        <a:rPr lang="ko-KR" altLang="en-US" sz="1400" b="1" dirty="0" smtClean="0">
                          <a:latin typeface="+mj-ea"/>
                          <a:ea typeface="+mj-ea"/>
                        </a:rPr>
                        <a:t> 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12. 14.(</a:t>
                      </a:r>
                      <a:r>
                        <a:rPr lang="ko-KR" altLang="en-US" sz="1600" b="1" spc="-130" baseline="0" dirty="0" smtClean="0"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) 10:30</a:t>
                      </a:r>
                      <a:endParaRPr lang="ko-KR" altLang="en-US" sz="1600" b="1" spc="-130" baseline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대회의실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200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명 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회   장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이규호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남북통일운동 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err="1" smtClean="0">
                          <a:latin typeface="+mj-ea"/>
                          <a:ea typeface="+mj-ea"/>
                        </a:rPr>
                        <a:t>영동군회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 안보강연회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※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군수님 하실 일 </a:t>
                      </a:r>
                      <a:r>
                        <a:rPr lang="en-US" altLang="ko-KR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05AB0D"/>
                          </a:solidFill>
                          <a:latin typeface="+mj-ea"/>
                          <a:ea typeface="+mj-ea"/>
                        </a:rPr>
                        <a:t>시상 및 축사</a:t>
                      </a:r>
                      <a:endParaRPr lang="ko-KR" altLang="en-US" sz="14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12. 18.(</a:t>
                      </a:r>
                      <a:r>
                        <a:rPr lang="ko-KR" altLang="en-US" sz="1600" b="1" spc="-130" baseline="0" dirty="0" smtClean="0">
                          <a:latin typeface="+mj-ea"/>
                          <a:ea typeface="+mj-ea"/>
                        </a:rPr>
                        <a:t>화</a:t>
                      </a:r>
                      <a:r>
                        <a:rPr lang="en-US" altLang="ko-KR" sz="1600" b="1" spc="-130" baseline="0" dirty="0" smtClean="0">
                          <a:latin typeface="+mj-ea"/>
                          <a:ea typeface="+mj-ea"/>
                        </a:rPr>
                        <a:t>) 11:00</a:t>
                      </a:r>
                      <a:endParaRPr lang="ko-KR" altLang="en-US" sz="1600" b="1" spc="-130" baseline="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err="1" smtClean="0">
                          <a:latin typeface="+mj-ea"/>
                          <a:ea typeface="+mj-ea"/>
                        </a:rPr>
                        <a:t>아모르아트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dirty="0" smtClean="0">
                          <a:latin typeface="+mj-ea"/>
                          <a:ea typeface="+mj-ea"/>
                        </a:rPr>
                        <a:t>160</a:t>
                      </a: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명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회   장</a:t>
                      </a:r>
                      <a:endParaRPr lang="en-US" altLang="ko-KR" sz="1600" b="1" dirty="0" smtClean="0">
                        <a:latin typeface="+mj-ea"/>
                        <a:ea typeface="+mj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ea"/>
                          <a:ea typeface="+mj-ea"/>
                        </a:rPr>
                        <a:t>신현오</a:t>
                      </a:r>
                      <a:endParaRPr lang="ko-KR" altLang="en-US" sz="16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 및 사회단체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12. 12.(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기관간체간 발전방안 협의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급승진리더과정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수료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12.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중견간부양성과정 교육 수료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12. 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 자치연수원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육근영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배두식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이규방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 자원봉사자대회 참가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 4.(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</a:t>
            </a: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청주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아트홀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법사랑  한마음대회 및 전문화 교육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 10.(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17:00 </a:t>
            </a: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영동지청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층 대회의실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민간사회단체 핵심리더 합동 워크숍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20.(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~12. 21.(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단양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대명리조트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 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영동군주민자치협의회 선진지 견학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 20.(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09:00</a:t>
            </a: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고창군 일원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웹진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월호 발행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12. 10. 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군정 주요소식 및 관광지 정보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수신동의자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14,013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12. 3.(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12. 21.(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엑셀기초 외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찾아가는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12. 17.(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12. 21.(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10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황간면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용암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리 마을회관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스마트폰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활용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72838</TotalTime>
  <Words>657</Words>
  <Application>Microsoft Office PowerPoint</Application>
  <PresentationFormat>화면 슬라이드 쇼(4:3)</PresentationFormat>
  <Paragraphs>120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11501</cp:revision>
  <dcterms:modified xsi:type="dcterms:W3CDTF">2018-11-30T00:58:26Z</dcterms:modified>
</cp:coreProperties>
</file>