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5879" r:id="rId2"/>
    <p:sldId id="5944" r:id="rId3"/>
    <p:sldId id="5952" r:id="rId4"/>
    <p:sldId id="5953" r:id="rId5"/>
    <p:sldId id="5950" r:id="rId6"/>
    <p:sldId id="5954" r:id="rId7"/>
  </p:sldIdLst>
  <p:sldSz cx="9144000" cy="6858000" type="screen4x3"/>
  <p:notesSz cx="9939338" cy="6807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36"/>
    <a:srgbClr val="D0D8E8"/>
    <a:srgbClr val="05AB0D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2" d="100"/>
          <a:sy n="112" d="100"/>
        </p:scale>
        <p:origin x="-1608" y="-7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62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60" y="3233448"/>
            <a:ext cx="7291629" cy="30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2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3448"/>
            <a:ext cx="7945442" cy="3062751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2019-08-28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중요폴더\Desktop\8.20 공공시설 기동반 서비스 현장체험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729"/>
            <a:ext cx="9144001" cy="68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74125"/>
              </p:ext>
            </p:extLst>
          </p:nvPr>
        </p:nvGraphicFramePr>
        <p:xfrm>
          <a:off x="5940152" y="116632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5071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1" y="476672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9-1. 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26.(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1" y="2276872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9-2.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기간제근로자 운영 심의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심사기간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2019. 9. 17.(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심사내용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채용 사유 및 인원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기간의 적정성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인력운용 방법 등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심사위원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0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spc="-100" dirty="0">
                <a:latin typeface="HY헤드라인M" pitchFamily="18" charset="-127"/>
                <a:ea typeface="HY헤드라인M" pitchFamily="18" charset="-127"/>
              </a:rPr>
              <a:t>행정팀장 </a:t>
            </a:r>
            <a:r>
              <a:rPr lang="en-US" altLang="ko-KR" sz="2000" b="1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spc="-100" dirty="0" smtClean="0">
                <a:latin typeface="HY헤드라인M" pitchFamily="18" charset="-127"/>
                <a:ea typeface="HY헤드라인M" pitchFamily="18" charset="-127"/>
              </a:rPr>
              <a:t>서무팀장</a:t>
            </a:r>
            <a:r>
              <a:rPr lang="en-US" altLang="ko-KR" sz="2000" b="1" spc="-10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b="1" spc="-100" dirty="0" smtClean="0">
                <a:latin typeface="HY헤드라인M" pitchFamily="18" charset="-127"/>
                <a:ea typeface="HY헤드라인M" pitchFamily="18" charset="-127"/>
              </a:rPr>
              <a:t>조직업무</a:t>
            </a:r>
            <a:r>
              <a:rPr lang="en-US" altLang="ko-KR" sz="2000" b="1" spc="-1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b="1" spc="-100" dirty="0" smtClean="0">
                <a:latin typeface="HY헤드라인M" pitchFamily="18" charset="-127"/>
                <a:ea typeface="HY헤드라인M" pitchFamily="18" charset="-127"/>
              </a:rPr>
              <a:t>기간제근로자 담당자</a:t>
            </a:r>
            <a:r>
              <a:rPr lang="en-US" altLang="ko-KR" sz="20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941168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9-3.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추석 명절 떡 나누기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10.(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여성회관 식당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봉사단체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29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76872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민주평통영동군협의회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출범식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000" b="1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위촉장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수여 및 축사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4664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자매도시 기념행사 참석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 오산시민의 날 기념행사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19:00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인천소래포구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축제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18:00</a:t>
            </a:r>
            <a:endParaRPr lang="en-US" altLang="ko-KR" sz="24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134236"/>
            <a:ext cx="9144000" cy="23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2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자원봉사센터 「안녕충북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!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나눔 마을 」사업 기념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현판식 및 주민화합잔치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신항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리 마을회관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40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32" y="260648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82" y="4725144"/>
            <a:ext cx="913291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레인보우영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SNS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홍보단 역량강화 워크숍 개최</a:t>
            </a:r>
            <a:endParaRPr lang="ko-KR" altLang="en-US" sz="28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9. 18. 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9. 20. 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제주도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22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소셜미디어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 방법 및 토론을 통한 업무 연찬</a:t>
            </a:r>
            <a:endParaRPr lang="en-US" altLang="ko-KR" sz="2400" b="1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62261"/>
              </p:ext>
            </p:extLst>
          </p:nvPr>
        </p:nvGraphicFramePr>
        <p:xfrm>
          <a:off x="263352" y="980728"/>
          <a:ext cx="8640959" cy="345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714512"/>
                <a:gridCol w="1714512"/>
                <a:gridCol w="928694"/>
                <a:gridCol w="1354283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시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 자원봉사센터장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및 사무국장 간담회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2.(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김명자 낙지마당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35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 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주민자치협의회</a:t>
                      </a: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정례회의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한마음 이동봉사 실시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9. 5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/ 9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19.(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10:00 ~ 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양강면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두릉리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추풍령면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죽전리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42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자원봉사센터 생신상 차려드리기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24.(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양강면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마포리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마포리 황순성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용산면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주민자치프로그램 발표회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24.(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용문중학교 체육관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황간면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주민자치프로그램 발표회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27.(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황간면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월류봉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특설무대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사랑의 이동헌혈 실시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9. 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~16:00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주차장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대한적십자사 충북혈액원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법사랑위원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영동지구협의회 영동지역 추석명절 원호지원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9.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영동보호관찰소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옥천 청포도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장학회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하반기 장학생 추천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9. 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10.(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법사랑 사무국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법사랑위원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영동지구협의회 정책위원회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9. 16.(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11:40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영동지청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충북 적십자 봉사원 한마음 대회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09:00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괴산 문화체육센터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 07:30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영동체육관 출발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7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1112" y="4509120"/>
            <a:ext cx="9144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스마트폰기초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112" y="548680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충청북도 이통장 체육대회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9. 30.(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11:00 / 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음성 체육관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출 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09:00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영동체육관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지역정보화 연구과제 발표대회 참석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송도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센트럴파크호텔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웹진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9. 10.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수신동의자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14,013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군정 주요소식 및 관광지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정보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dirty="0"/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367142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75606</TotalTime>
  <Words>609</Words>
  <Application>Microsoft Office PowerPoint</Application>
  <PresentationFormat>화면 슬라이드 쇼(4:3)</PresentationFormat>
  <Paragraphs>97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11698</cp:revision>
  <cp:lastPrinted>2019-08-28T07:22:19Z</cp:lastPrinted>
  <dcterms:modified xsi:type="dcterms:W3CDTF">2019-08-28T09:06:24Z</dcterms:modified>
</cp:coreProperties>
</file>