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5" r:id="rId3"/>
    <p:sldId id="5966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5434" autoAdjust="0"/>
  </p:normalViewPr>
  <p:slideViewPr>
    <p:cSldViewPr>
      <p:cViewPr varScale="1">
        <p:scale>
          <a:sx n="78" d="100"/>
          <a:sy n="78" d="100"/>
        </p:scale>
        <p:origin x="102" y="54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5651" y="165063"/>
            <a:ext cx="91440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공무원 맞춤형 복지점수 배정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시스템 오픈 예정일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1. 11.(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배정인원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960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일반직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군의원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공무직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근로자 등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예  산  </a:t>
            </a:r>
            <a:r>
              <a:rPr lang="ko-KR" altLang="en-US" sz="2400" b="1" spc="-150" smtClean="0">
                <a:latin typeface="HY헤드라인M" pitchFamily="18" charset="-127"/>
                <a:ea typeface="HY헤드라인M" pitchFamily="18" charset="-127"/>
              </a:rPr>
              <a:t>액 </a:t>
            </a:r>
            <a:r>
              <a:rPr lang="en-US" altLang="ko-KR" sz="2400" b="1" spc="-9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1,140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665" y="3045383"/>
            <a:ext cx="914400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주민정보화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온라인교육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 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업무에 바로 쓰는 한글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4168" y="5013176"/>
            <a:ext cx="8542536" cy="14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인터넷 정보검색대회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11.(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2. 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 소식 및 관광지 홍보 등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무작위 추첨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지역농특산물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홍보책자 발송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543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4064" y="260648"/>
            <a:ext cx="8867775" cy="111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4-4. 2021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웹진 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월호 발행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13.(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17,844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등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850977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92816</TotalTime>
  <Words>150</Words>
  <Application>Microsoft Office PowerPoint</Application>
  <PresentationFormat>화면 슬라이드 쇼(4:3)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12346</cp:revision>
  <cp:lastPrinted>2021-01-06T08:08:37Z</cp:lastPrinted>
  <dcterms:modified xsi:type="dcterms:W3CDTF">2021-01-07T01:27:57Z</dcterms:modified>
</cp:coreProperties>
</file>