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65" r:id="rId3"/>
    <p:sldId id="5967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D0D8E8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541" autoAdjust="0"/>
  </p:normalViewPr>
  <p:slideViewPr>
    <p:cSldViewPr>
      <p:cViewPr>
        <p:scale>
          <a:sx n="75" d="100"/>
          <a:sy n="75" d="100"/>
        </p:scale>
        <p:origin x="-510" y="-58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0896" y="163240"/>
            <a:ext cx="862724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하계 학생근로활동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실시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근로기간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 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7.31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[20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]</a:t>
            </a:r>
            <a:endParaRPr lang="en-US" altLang="ko-KR" sz="2400" b="1" spc="-9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본청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1912" y="4178614"/>
            <a:ext cx="8627244" cy="241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중앙로타리클럽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회장 및 임원 이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취임식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19:00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아모르아트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이임회장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전종혁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취임회장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이규형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회장 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취임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2019~20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사업보고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시상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만찬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-155128" y="2045894"/>
            <a:ext cx="9144000" cy="201593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주민등록 담당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업무 전용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PC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 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1168400" lvl="1" indent="-4953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7. 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본청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읍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 주민등록 담당자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1168400" lvl="1" indent="-4953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차세대주민등록 시스템 운영을 위한 전용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PC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    ※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2020.10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. 5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시스템 전환 예정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b="1" dirty="0" err="1" smtClean="0">
                <a:latin typeface="HY헤드라인M" pitchFamily="18" charset="-127"/>
                <a:ea typeface="HY헤드라인M" pitchFamily="18" charset="-127"/>
              </a:rPr>
              <a:t>행안부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 추진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58106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0896" y="235248"/>
            <a:ext cx="862724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대한민국 의회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행정 상생박람회 참가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9.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7.11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부산 </a:t>
            </a:r>
            <a:r>
              <a:rPr lang="ko-KR" altLang="en-US" sz="2400" b="1" spc="-130" dirty="0" err="1" smtClean="0">
                <a:latin typeface="HY헤드라인M" pitchFamily="18" charset="-127"/>
                <a:ea typeface="HY헤드라인M" pitchFamily="18" charset="-127"/>
              </a:rPr>
              <a:t>벡</a:t>
            </a:r>
            <a:r>
              <a:rPr lang="ko-KR" altLang="en-US" sz="2400" b="1" spc="-130" dirty="0" err="1" smtClean="0">
                <a:latin typeface="HY헤드라인M" pitchFamily="18" charset="-127"/>
                <a:ea typeface="HY헤드라인M" pitchFamily="18" charset="-127"/>
              </a:rPr>
              <a:t>스코</a:t>
            </a:r>
            <a:endParaRPr lang="en-US" altLang="ko-KR" sz="2400" b="1" spc="-9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홍보관 운영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49212" y="2060848"/>
            <a:ext cx="914400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자원봉사센터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이동 빨래방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669040"/>
              </p:ext>
            </p:extLst>
          </p:nvPr>
        </p:nvGraphicFramePr>
        <p:xfrm>
          <a:off x="165797" y="2852936"/>
          <a:ext cx="8678197" cy="3066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4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36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947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703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066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일   시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장   소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내   용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비   고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양산면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호탄리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이동빨래봉사</a:t>
                      </a:r>
                      <a:endParaRPr lang="ko-KR" altLang="en-US" sz="14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/>
                        <a:t>10</a:t>
                      </a:r>
                      <a:r>
                        <a:rPr lang="ko-KR" altLang="en-US" sz="1400" b="1" dirty="0" smtClean="0"/>
                        <a:t>가구</a:t>
                      </a:r>
                      <a:endParaRPr lang="ko-KR" altLang="en-US" sz="14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추풍령면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상신안리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7560006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7.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매곡면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개춘리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3696859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상촌면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임산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5289598"/>
                  </a:ext>
                </a:extLst>
              </a:tr>
              <a:tr h="306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7.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영동읍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중가리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5863266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양강면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교동리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2353228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용화면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평촌리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7.10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학산면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조령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학산면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아평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69212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84816</TotalTime>
  <Words>270</Words>
  <Application>Microsoft Office PowerPoint</Application>
  <PresentationFormat>화면 슬라이드 쇼(4:3)</PresentationFormat>
  <Paragraphs>41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12089</cp:revision>
  <cp:lastPrinted>2020-07-02T04:17:44Z</cp:lastPrinted>
  <dcterms:modified xsi:type="dcterms:W3CDTF">2020-07-02T06:51:57Z</dcterms:modified>
</cp:coreProperties>
</file>