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7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510" y="-58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0896" y="163240"/>
            <a:ext cx="86272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하계 학생근로활동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근로기간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7.31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1912" y="4178614"/>
            <a:ext cx="8627244" cy="241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중앙로타리클럽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회장 및 임원 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아모르아트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이임회장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전종혁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취임회장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이규형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2019~20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만찬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-155128" y="2045894"/>
            <a:ext cx="9144000" cy="201593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주민등록 담당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 전용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PC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953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7.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주민등록 담당자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1168400" lvl="1" indent="-4953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차세대주민등록 시스템 운영을 위한 전용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PC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  ※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2020.10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시스템 전환 예정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추진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8106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0896" y="235248"/>
            <a:ext cx="86272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대한민국 의회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 상생박람회 참가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부산 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벡</a:t>
            </a:r>
            <a:r>
              <a:rPr lang="ko-KR" altLang="en-US" sz="2400" b="1" spc="-130" dirty="0" err="1" smtClean="0">
                <a:latin typeface="HY헤드라인M" pitchFamily="18" charset="-127"/>
                <a:ea typeface="HY헤드라인M" pitchFamily="18" charset="-127"/>
              </a:rPr>
              <a:t>스코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홍보관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49212" y="2060848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669040"/>
              </p:ext>
            </p:extLst>
          </p:nvPr>
        </p:nvGraphicFramePr>
        <p:xfrm>
          <a:off x="165797" y="2852936"/>
          <a:ext cx="8678197" cy="306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호탄리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/>
                        <a:t>10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상신안리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6756000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개춘리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임산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06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중가리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 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교동리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용화면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평촌리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7.10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조령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아평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69212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84816</TotalTime>
  <Words>270</Words>
  <Application>Microsoft Office PowerPoint</Application>
  <PresentationFormat>화면 슬라이드 쇼(4:3)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12089</cp:revision>
  <cp:lastPrinted>2020-07-02T04:17:44Z</cp:lastPrinted>
  <dcterms:modified xsi:type="dcterms:W3CDTF">2020-07-02T06:51:57Z</dcterms:modified>
</cp:coreProperties>
</file>