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5926" r:id="rId2"/>
    <p:sldId id="5924" r:id="rId3"/>
    <p:sldId id="5914" r:id="rId4"/>
    <p:sldId id="5921" r:id="rId5"/>
    <p:sldId id="5923" r:id="rId6"/>
    <p:sldId id="5925" r:id="rId7"/>
  </p:sldIdLst>
  <p:sldSz cx="9144000" cy="6858000" type="screen4x3"/>
  <p:notesSz cx="9939338" cy="6805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-1626" y="-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4"/>
        <p:guide pos="312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0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56" y="3232694"/>
            <a:ext cx="7291628" cy="3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6474"/>
            <a:ext cx="4307742" cy="33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2017-05-25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6948488" y="115888"/>
          <a:ext cx="194421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</a:tblGrid>
              <a:tr h="43279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행 정 과</a:t>
                      </a:r>
                      <a:endParaRPr lang="ko-KR" altLang="en-US" sz="2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263" y="188640"/>
            <a:ext cx="878522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재부산영동군민향우회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정기총회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협성웨딩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뷔페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년 정기총회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2508857"/>
            <a:ext cx="8858312" cy="20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공무원 한마음 체육대회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09:30~15:30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실내테니스장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 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전직원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개회식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운동경기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장기자랑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경품추첨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하실일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대회사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폐회사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경품추첨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시상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경기참여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528" y="4437112"/>
            <a:ext cx="9144000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en-US" altLang="ko-KR" sz="26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6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자원봉사센터 우수봉사자 해외자원봉사 추진</a:t>
            </a:r>
            <a:endParaRPr lang="ko-KR" altLang="en-US" sz="265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)~6.2.(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베트남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광닝성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우수봉사자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다문화가정 친정 집수리 및 지역주민대상 봉사활동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※</a:t>
            </a:r>
            <a:r>
              <a:rPr lang="en-US" altLang="ko-KR" sz="24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자원봉사센터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12:00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495506"/>
            <a:ext cx="9144000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민주평화통일자문회의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정기회의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회장 정원용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통일의견수렴 및 자체현안 토의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solidFill>
                  <a:srgbClr val="05AB0D"/>
                </a:solidFill>
              </a:rPr>
              <a:t>    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0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인사말씀 및 만찬 참석</a:t>
            </a:r>
            <a:endParaRPr lang="ko-KR" altLang="en-US" sz="200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528" y="2852936"/>
            <a:ext cx="9144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사회단체 회장 이</a:t>
            </a:r>
            <a:r>
              <a:rPr lang="en-US" altLang="ko-KR" sz="2800" b="1" dirty="0">
                <a:solidFill>
                  <a:srgbClr val="0000FF"/>
                </a:solidFill>
                <a:latin typeface="+mn-lt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취임식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37686" y="3638730"/>
          <a:ext cx="8001057" cy="19453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383"/>
                <a:gridCol w="1668838"/>
                <a:gridCol w="1617310"/>
                <a:gridCol w="3038526"/>
              </a:tblGrid>
              <a:tr h="42862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단     체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 시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 소</a:t>
                      </a:r>
                      <a:endParaRPr lang="ko-KR" alt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 용</a:t>
                      </a:r>
                      <a:endParaRPr lang="ko-KR" altLang="en-US" sz="2000" b="1" dirty="0"/>
                    </a:p>
                  </a:txBody>
                  <a:tcPr anchor="ctr"/>
                </a:tc>
              </a:tr>
              <a:tr h="7583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err="1" smtClean="0"/>
                        <a:t>감고을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ko-KR" altLang="en-US" sz="1800" b="1" dirty="0" err="1" smtClean="0"/>
                        <a:t>라이온스클럽</a:t>
                      </a:r>
                      <a:endParaRPr lang="en-US" altLang="ko-KR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16.(</a:t>
                      </a:r>
                      <a:r>
                        <a:rPr lang="ko-KR" altLang="en-US" sz="2000" b="1" dirty="0" smtClean="0"/>
                        <a:t>금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18:30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대회의실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</a:t>
                      </a:r>
                      <a:r>
                        <a:rPr lang="ko-KR" altLang="en-US" sz="2000" b="1" dirty="0" smtClean="0"/>
                        <a:t>초대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dirty="0" smtClean="0"/>
                        <a:t>박선용</a:t>
                      </a:r>
                      <a:endParaRPr lang="en-US" altLang="ko-KR" sz="2000" b="1" dirty="0" smtClean="0"/>
                    </a:p>
                    <a:p>
                      <a:pPr algn="l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(2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 </a:t>
                      </a:r>
                      <a:r>
                        <a:rPr lang="ko-KR" altLang="en-US" sz="2000" b="1" smtClean="0"/>
                        <a:t>최성숙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5833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b="1" dirty="0" smtClean="0"/>
                        <a:t>영동</a:t>
                      </a:r>
                      <a:endParaRPr lang="en-US" altLang="ko-KR" sz="1800" b="1" dirty="0" smtClean="0"/>
                    </a:p>
                    <a:p>
                      <a:pPr algn="ctr" latinLnBrk="1"/>
                      <a:r>
                        <a:rPr lang="ko-KR" altLang="en-US" sz="1800" b="1" dirty="0" err="1" smtClean="0"/>
                        <a:t>로타리클럽</a:t>
                      </a:r>
                      <a:endParaRPr lang="en-US" altLang="ko-KR" sz="1800" b="1" dirty="0" smtClean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6. 29.(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</a:t>
                      </a:r>
                    </a:p>
                    <a:p>
                      <a:pPr algn="ctr" latinLnBrk="1"/>
                      <a:r>
                        <a:rPr lang="en-US" altLang="ko-KR" sz="2000" b="1" dirty="0" smtClean="0"/>
                        <a:t>18:30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대회의실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2000" b="1" dirty="0" smtClean="0"/>
                        <a:t>이임회장</a:t>
                      </a:r>
                      <a:r>
                        <a:rPr lang="en-US" altLang="ko-KR" sz="2000" b="1" dirty="0" smtClean="0"/>
                        <a:t>(40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</a:t>
                      </a:r>
                      <a:r>
                        <a:rPr lang="ko-KR" altLang="en-US" sz="2000" b="1" dirty="0" smtClean="0"/>
                        <a:t> 최도섭</a:t>
                      </a:r>
                      <a:endParaRPr lang="en-US" altLang="ko-KR" sz="2000" b="1" dirty="0" smtClean="0"/>
                    </a:p>
                    <a:p>
                      <a:pPr algn="l" latinLnBrk="1"/>
                      <a:r>
                        <a:rPr lang="ko-KR" altLang="en-US" sz="2000" b="1" dirty="0" smtClean="0"/>
                        <a:t>취임회장</a:t>
                      </a:r>
                      <a:r>
                        <a:rPr lang="en-US" altLang="ko-KR" sz="2000" b="1" dirty="0" smtClean="0"/>
                        <a:t>(41</a:t>
                      </a:r>
                      <a:r>
                        <a:rPr lang="ko-KR" altLang="en-US" sz="2000" b="1" dirty="0" smtClean="0"/>
                        <a:t>대</a:t>
                      </a:r>
                      <a:r>
                        <a:rPr lang="en-US" altLang="ko-KR" sz="2000" b="1" dirty="0" smtClean="0"/>
                        <a:t>)</a:t>
                      </a:r>
                      <a:r>
                        <a:rPr lang="ko-KR" altLang="en-US" sz="2000" b="1" dirty="0" smtClean="0"/>
                        <a:t> 홍종범</a:t>
                      </a:r>
                      <a:endParaRPr lang="ko-KR" altLang="en-US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496" y="116632"/>
            <a:ext cx="9001000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봉사활동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321216" y="902498"/>
          <a:ext cx="8571264" cy="555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965"/>
                <a:gridCol w="2975149"/>
                <a:gridCol w="2054270"/>
                <a:gridCol w="920880"/>
              </a:tblGrid>
              <a:tr h="1197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일  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장  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내  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비  고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6.5.(</a:t>
                      </a:r>
                      <a:r>
                        <a:rPr lang="ko-KR" altLang="en-US" b="1" dirty="0" smtClean="0">
                          <a:latin typeface="+mn-lt"/>
                        </a:rPr>
                        <a:t>월</a:t>
                      </a:r>
                      <a:r>
                        <a:rPr lang="en-US" altLang="ko-KR" b="1" dirty="0" smtClean="0">
                          <a:latin typeface="+mn-lt"/>
                        </a:rPr>
                        <a:t>) 12:00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원촌리</a:t>
                      </a:r>
                      <a:r>
                        <a:rPr lang="ko-KR" altLang="en-US" b="1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생신상차려드리기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50</a:t>
                      </a:r>
                      <a:r>
                        <a:rPr lang="ko-KR" altLang="en-US" b="1" dirty="0" smtClean="0">
                          <a:latin typeface="+mn-lt"/>
                        </a:rPr>
                        <a:t>명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6.26.(</a:t>
                      </a:r>
                      <a:r>
                        <a:rPr lang="ko-KR" altLang="en-US" b="1" dirty="0" smtClean="0">
                          <a:latin typeface="+mn-lt"/>
                        </a:rPr>
                        <a:t>월</a:t>
                      </a:r>
                      <a:r>
                        <a:rPr lang="en-US" altLang="ko-KR" b="1" dirty="0" smtClean="0">
                          <a:latin typeface="+mn-lt"/>
                        </a:rPr>
                        <a:t>) 12:00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b="1" dirty="0" smtClean="0">
                          <a:latin typeface="+mn-lt"/>
                        </a:rPr>
                        <a:t> 임산</a:t>
                      </a:r>
                      <a:r>
                        <a:rPr lang="en-US" altLang="ko-KR" b="1" dirty="0" smtClean="0">
                          <a:latin typeface="+mn-lt"/>
                        </a:rPr>
                        <a:t>2</a:t>
                      </a:r>
                      <a:r>
                        <a:rPr lang="ko-KR" altLang="en-US" b="1" dirty="0" smtClean="0">
                          <a:latin typeface="+mn-lt"/>
                        </a:rPr>
                        <a:t>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6.8.(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 / 13:00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baseline="0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b="1" baseline="0" dirty="0" err="1" smtClean="0">
                          <a:latin typeface="+mn-lt"/>
                        </a:rPr>
                        <a:t>미전리</a:t>
                      </a:r>
                      <a:r>
                        <a:rPr lang="en-US" altLang="ko-KR" b="1" baseline="0" dirty="0" smtClean="0">
                          <a:latin typeface="+mn-lt"/>
                        </a:rPr>
                        <a:t> / 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법화리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한마음이동봉사</a:t>
                      </a:r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sz="13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60</a:t>
                      </a:r>
                      <a:r>
                        <a:rPr lang="ko-KR" altLang="en-US" b="1" dirty="0" smtClean="0">
                          <a:latin typeface="+mn-lt"/>
                        </a:rPr>
                        <a:t>명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6.22.(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 / 13:00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baseline="0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 우매리</a:t>
                      </a:r>
                      <a:r>
                        <a:rPr lang="en-US" altLang="ko-KR" b="1" baseline="0" dirty="0" smtClean="0">
                          <a:latin typeface="+mn-lt"/>
                        </a:rPr>
                        <a:t> / </a:t>
                      </a:r>
                      <a:r>
                        <a:rPr lang="ko-KR" altLang="en-US" b="1" baseline="0" dirty="0" err="1" smtClean="0">
                          <a:latin typeface="+mn-lt"/>
                        </a:rPr>
                        <a:t>광평</a:t>
                      </a:r>
                      <a:r>
                        <a:rPr lang="ko-KR" altLang="en-US" b="1" dirty="0" err="1" smtClean="0">
                          <a:latin typeface="+mn-lt"/>
                        </a:rPr>
                        <a:t>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6.1.(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영동읍</a:t>
                      </a:r>
                      <a:r>
                        <a:rPr lang="ko-KR" altLang="en-US" b="1" dirty="0" smtClean="0">
                          <a:latin typeface="+mn-lt"/>
                        </a:rPr>
                        <a:t> 부용</a:t>
                      </a:r>
                      <a:r>
                        <a:rPr lang="en-US" altLang="ko-KR" b="1" dirty="0" smtClean="0">
                          <a:latin typeface="+mn-lt"/>
                        </a:rPr>
                        <a:t>1</a:t>
                      </a:r>
                      <a:r>
                        <a:rPr lang="ko-KR" altLang="en-US" b="1" dirty="0" smtClean="0">
                          <a:latin typeface="+mn-lt"/>
                        </a:rPr>
                        <a:t>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이동빨래봉사</a:t>
                      </a:r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  <a:p>
                      <a:pPr algn="ctr" latinLnBrk="1"/>
                      <a:endParaRPr lang="en-US" altLang="ko-KR" sz="500" b="1" dirty="0" smtClean="0">
                        <a:latin typeface="+mn-lt"/>
                      </a:endParaRPr>
                    </a:p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10</a:t>
                      </a:r>
                      <a:r>
                        <a:rPr lang="ko-KR" altLang="en-US" b="1" dirty="0" smtClean="0">
                          <a:latin typeface="+mn-lt"/>
                        </a:rPr>
                        <a:t>가구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6.8.(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용산면</a:t>
                      </a:r>
                      <a:r>
                        <a:rPr lang="ko-KR" altLang="en-US" b="1" dirty="0" smtClean="0">
                          <a:latin typeface="+mn-lt"/>
                        </a:rPr>
                        <a:t> 법화리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6.12.(</a:t>
                      </a:r>
                      <a:r>
                        <a:rPr lang="ko-KR" altLang="en-US" b="1" dirty="0" smtClean="0">
                          <a:latin typeface="+mn-lt"/>
                        </a:rPr>
                        <a:t>월</a:t>
                      </a:r>
                      <a:r>
                        <a:rPr lang="en-US" altLang="ko-KR" b="1" dirty="0" smtClean="0">
                          <a:latin typeface="+mn-lt"/>
                        </a:rPr>
                        <a:t>)</a:t>
                      </a:r>
                      <a:r>
                        <a:rPr lang="en-US" altLang="ko-KR" b="1" baseline="0" dirty="0" smtClean="0">
                          <a:latin typeface="+mn-lt"/>
                        </a:rPr>
                        <a:t>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매곡면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 </a:t>
                      </a:r>
                      <a:r>
                        <a:rPr lang="ko-KR" altLang="en-US" b="1" baseline="0" dirty="0" err="1" smtClean="0">
                          <a:latin typeface="+mn-lt"/>
                        </a:rPr>
                        <a:t>노천하리</a:t>
                      </a:r>
                      <a:r>
                        <a:rPr lang="ko-KR" altLang="en-US" b="1" baseline="0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b="1" dirty="0" smtClean="0">
                          <a:latin typeface="+mn-lt"/>
                        </a:rPr>
                        <a:t>이동빨래봉사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500" b="1" dirty="0" smtClean="0"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b="1" dirty="0" smtClean="0">
                          <a:latin typeface="+mn-lt"/>
                        </a:rPr>
                        <a:t>10</a:t>
                      </a:r>
                      <a:r>
                        <a:rPr lang="ko-KR" altLang="en-US" b="1" dirty="0" smtClean="0">
                          <a:latin typeface="+mn-lt"/>
                        </a:rPr>
                        <a:t>가구</a:t>
                      </a:r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6.15.(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상촌면</a:t>
                      </a:r>
                      <a:r>
                        <a:rPr lang="ko-KR" altLang="en-US" b="1" dirty="0" smtClean="0">
                          <a:latin typeface="+mn-lt"/>
                        </a:rPr>
                        <a:t> 관기리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6.16.(</a:t>
                      </a:r>
                      <a:r>
                        <a:rPr lang="ko-KR" altLang="en-US" b="1" dirty="0" smtClean="0">
                          <a:latin typeface="+mn-lt"/>
                        </a:rPr>
                        <a:t>금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양강면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두릉리</a:t>
                      </a:r>
                      <a:r>
                        <a:rPr lang="ko-KR" altLang="en-US" b="1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6.19.(</a:t>
                      </a:r>
                      <a:r>
                        <a:rPr lang="ko-KR" altLang="en-US" b="1" dirty="0" smtClean="0">
                          <a:latin typeface="+mn-lt"/>
                        </a:rPr>
                        <a:t>월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>
                          <a:latin typeface="+mn-lt"/>
                        </a:rPr>
                        <a:t>용화면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평촌리</a:t>
                      </a:r>
                      <a:r>
                        <a:rPr lang="ko-KR" altLang="en-US" b="1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6.22.(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황간면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광평리</a:t>
                      </a:r>
                      <a:r>
                        <a:rPr lang="ko-KR" altLang="en-US" b="1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6.23.(</a:t>
                      </a:r>
                      <a:r>
                        <a:rPr lang="ko-KR" altLang="en-US" b="1" dirty="0" smtClean="0">
                          <a:latin typeface="+mn-lt"/>
                        </a:rPr>
                        <a:t>금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학산면</a:t>
                      </a:r>
                      <a:r>
                        <a:rPr lang="ko-KR" altLang="en-US" b="1" dirty="0" smtClean="0">
                          <a:latin typeface="+mn-lt"/>
                        </a:rPr>
                        <a:t> 상시리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>
                          <a:latin typeface="+mn-lt"/>
                        </a:rPr>
                        <a:t>6.29.(</a:t>
                      </a:r>
                      <a:r>
                        <a:rPr lang="ko-KR" altLang="en-US" b="1" dirty="0" smtClean="0">
                          <a:latin typeface="+mn-lt"/>
                        </a:rPr>
                        <a:t>목</a:t>
                      </a:r>
                      <a:r>
                        <a:rPr lang="en-US" altLang="ko-KR" b="1" dirty="0" smtClean="0">
                          <a:latin typeface="+mn-lt"/>
                        </a:rPr>
                        <a:t>) 10:00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>
                          <a:latin typeface="+mn-lt"/>
                        </a:rPr>
                        <a:t>양산면</a:t>
                      </a:r>
                      <a:r>
                        <a:rPr lang="ko-KR" altLang="en-US" b="1" dirty="0" smtClean="0">
                          <a:latin typeface="+mn-lt"/>
                        </a:rPr>
                        <a:t> </a:t>
                      </a:r>
                      <a:r>
                        <a:rPr lang="ko-KR" altLang="en-US" b="1" dirty="0" err="1" smtClean="0">
                          <a:latin typeface="+mn-lt"/>
                        </a:rPr>
                        <a:t>원당리</a:t>
                      </a:r>
                      <a:r>
                        <a:rPr lang="ko-KR" altLang="en-US" b="1" dirty="0" smtClean="0">
                          <a:latin typeface="+mn-lt"/>
                        </a:rPr>
                        <a:t> 마을회관</a:t>
                      </a:r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6.30.(</a:t>
                      </a:r>
                      <a:r>
                        <a:rPr lang="ko-KR" altLang="en-US" b="1" dirty="0" smtClean="0"/>
                        <a:t>금</a:t>
                      </a:r>
                      <a:r>
                        <a:rPr lang="en-US" altLang="ko-KR" b="1" dirty="0" smtClean="0"/>
                        <a:t>) 10:00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err="1" smtClean="0"/>
                        <a:t>심천면</a:t>
                      </a:r>
                      <a:r>
                        <a:rPr lang="ko-KR" altLang="en-US" b="1" dirty="0" smtClean="0"/>
                        <a:t> </a:t>
                      </a:r>
                      <a:r>
                        <a:rPr lang="ko-KR" altLang="en-US" b="1" dirty="0" err="1" smtClean="0"/>
                        <a:t>초강리</a:t>
                      </a:r>
                      <a:r>
                        <a:rPr lang="ko-KR" altLang="en-US" b="1" dirty="0" smtClean="0"/>
                        <a:t> 마을회관</a:t>
                      </a:r>
                      <a:endParaRPr lang="ko-KR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en-US" altLang="ko-KR" b="1" dirty="0" smtClean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528" y="188640"/>
            <a:ext cx="885596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가족관계등록 보조금 점검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6. 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2016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보조금 집행실적 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충북새마을회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핵심지도자 워크숍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2.(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충주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한화리조트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26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협의회장 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주민자치협의회 정례회의 개최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면민회관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회장 김경용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0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여성지도자 통일공감 좌담회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6.7.(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15:00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여성자문위원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요양보호사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 고등학생 통일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골든벨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지역대회 참가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6.9.(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청주 올림픽기념 국민생활관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34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영동고학생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인솔자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금요회의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기관간체간 발전방안 협의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ko-KR" altLang="en-US" sz="2400" dirty="0"/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3085" y="272618"/>
            <a:ext cx="8215339" cy="618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현안업무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자매결연도시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인천남동구 보육교사 워크숍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6.16.(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~17.(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 영동군 일원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120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1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en-US" altLang="ko-KR" sz="210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1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6.16. </a:t>
            </a:r>
            <a:r>
              <a:rPr lang="ko-KR" altLang="en-US" sz="21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남동구청장 특강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군 모범공무원 선발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군 모범공무원 심사 및 선발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5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8721" y="2636912"/>
            <a:ext cx="8867775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충북 정보화 공무원 워크숍 참석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 1.(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6. 2.(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좌구산자연휴양림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정보화팀장외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6.  5.(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 6.  23.(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 120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컴퓨터기초외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algn="dist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정보화마을</a:t>
            </a:r>
            <a:r>
              <a:rPr lang="ko-KR" altLang="en-US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충청북도지회 워크숍 참석 </a:t>
            </a:r>
            <a:r>
              <a:rPr lang="en-US" altLang="ko-KR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14.(</a:t>
            </a:r>
            <a:r>
              <a:rPr lang="ko-KR" altLang="en-US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6. 16.(</a:t>
            </a:r>
            <a:r>
              <a:rPr lang="ko-KR" altLang="en-US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2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marL="457200" lvl="1" indent="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울릉도 황토구미정보화마을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황산포도마을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위원장외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발행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6.  15.(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주요소식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관광지 정보 제공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16,447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71966</TotalTime>
  <Words>665</Words>
  <Application>Microsoft Office PowerPoint</Application>
  <PresentationFormat>화면 슬라이드 쇼(4:3)</PresentationFormat>
  <Paragraphs>130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11397</cp:revision>
  <dcterms:modified xsi:type="dcterms:W3CDTF">2017-05-25T08:38:25Z</dcterms:modified>
</cp:coreProperties>
</file>