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65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474" y="-45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245702"/>
            <a:ext cx="8312727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후생복지기구 정기회의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주무팀장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친목회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직장금고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구내식당 결산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68721" y="2204864"/>
            <a:ext cx="8867775" cy="1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2-2.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영동군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웹진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월호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발행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2. 14.(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/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제공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수신동의자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16,442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449778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78000</TotalTime>
  <Words>65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11831</cp:revision>
  <cp:lastPrinted>2020-02-06T07:02:24Z</cp:lastPrinted>
  <dcterms:modified xsi:type="dcterms:W3CDTF">2020-02-07T02:13:33Z</dcterms:modified>
</cp:coreProperties>
</file>