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71" r:id="rId3"/>
    <p:sldId id="5972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D0D8E8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564" y="-6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496" y="260648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부군수님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이임 행사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6.29.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15:00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/ 60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간부공무원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본청 팀장 등</a:t>
            </a:r>
            <a:r>
              <a:rPr lang="en-US" altLang="ko-KR" sz="2400" b="1" spc="-13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9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재직기념패 증정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90" dirty="0" err="1" smtClean="0">
                <a:latin typeface="HY헤드라인M" pitchFamily="18" charset="-127"/>
                <a:ea typeface="HY헤드라인M" pitchFamily="18" charset="-127"/>
              </a:rPr>
              <a:t>이임사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spc="-9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83120" y="3960440"/>
            <a:ext cx="9144000" cy="249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사회단체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취임 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434458"/>
              </p:ext>
            </p:extLst>
          </p:nvPr>
        </p:nvGraphicFramePr>
        <p:xfrm>
          <a:off x="131162" y="4817673"/>
          <a:ext cx="8640959" cy="1400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288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3996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1321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행  사  명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일    시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    소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인  원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비    고</a:t>
                      </a:r>
                      <a:endParaRPr lang="ko-KR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76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영동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로타리클럽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회장 이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취임식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7. 2.(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19:00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아모르아트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150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회장 김영태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769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영동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라이온스클럽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회장 이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취임식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7. 2.(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) 19:00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클럽 사무실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회장 이광섭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pSp>
        <p:nvGrpSpPr>
          <p:cNvPr id="3" name="그룹 2"/>
          <p:cNvGrpSpPr/>
          <p:nvPr/>
        </p:nvGrpSpPr>
        <p:grpSpPr>
          <a:xfrm>
            <a:off x="36512" y="2142541"/>
            <a:ext cx="9144000" cy="1718507"/>
            <a:chOff x="36512" y="217489"/>
            <a:chExt cx="9144000" cy="1718507"/>
          </a:xfrm>
        </p:grpSpPr>
        <p:sp>
          <p:nvSpPr>
            <p:cNvPr id="14" name="Rectangle 3"/>
            <p:cNvSpPr>
              <a:spLocks noChangeArrowheads="1"/>
            </p:cNvSpPr>
            <p:nvPr/>
          </p:nvSpPr>
          <p:spPr bwMode="auto">
            <a:xfrm>
              <a:off x="36512" y="217489"/>
              <a:ext cx="9144000" cy="1584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/>
            <a:lstStyle/>
            <a:p>
              <a:pPr>
                <a:lnSpc>
                  <a:spcPct val="140000"/>
                </a:lnSpc>
                <a:defRPr/>
              </a:pPr>
              <a:r>
                <a:rPr lang="en-US" altLang="ko-KR" sz="2800" b="1" dirty="0" smtClean="0">
                  <a:solidFill>
                    <a:srgbClr val="0000FF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rPr>
                <a:t>4-2. </a:t>
              </a:r>
              <a:r>
                <a:rPr lang="ko-KR" altLang="en-US" sz="2800" b="1" dirty="0" smtClean="0">
                  <a:solidFill>
                    <a:srgbClr val="0000FF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rPr>
                <a:t>군수님 취임 </a:t>
              </a:r>
              <a:r>
                <a:rPr lang="en-US" altLang="ko-KR" sz="2800" b="1" dirty="0" smtClean="0">
                  <a:solidFill>
                    <a:srgbClr val="0000FF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rPr>
                <a:t>2</a:t>
              </a:r>
              <a:r>
                <a:rPr lang="ko-KR" altLang="en-US" sz="2800" b="1" dirty="0" smtClean="0">
                  <a:solidFill>
                    <a:srgbClr val="0000FF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rPr>
                <a:t>주년 기념행사</a:t>
              </a:r>
              <a:endPara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  <a:p>
              <a:pPr marL="914400" lvl="1" indent="-463550" algn="dist">
                <a:lnSpc>
                  <a:spcPct val="140000"/>
                </a:lnSpc>
                <a:buClr>
                  <a:prstClr val="black"/>
                </a:buClr>
                <a:buFont typeface="Wingdings" pitchFamily="2" charset="2"/>
                <a:buChar char="q"/>
                <a:tabLst>
                  <a:tab pos="982663" algn="l"/>
                  <a:tab pos="4953000" algn="l"/>
                </a:tabLst>
                <a:defRPr/>
              </a:pPr>
              <a:r>
                <a:rPr lang="en-US" altLang="ko-KR" sz="2400" b="1" dirty="0" smtClean="0">
                  <a:latin typeface="HY헤드라인M" pitchFamily="18" charset="-127"/>
                  <a:ea typeface="HY헤드라인M" pitchFamily="18" charset="-127"/>
                </a:rPr>
                <a:t>7. 1. (</a:t>
              </a:r>
              <a:r>
                <a:rPr lang="ko-KR" altLang="en-US" sz="2400" b="1" dirty="0" smtClean="0">
                  <a:latin typeface="HY헤드라인M" pitchFamily="18" charset="-127"/>
                  <a:ea typeface="HY헤드라인M" pitchFamily="18" charset="-127"/>
                </a:rPr>
                <a:t>수</a:t>
              </a:r>
              <a:r>
                <a:rPr lang="en-US" altLang="ko-KR" sz="2400" b="1" dirty="0" smtClean="0">
                  <a:latin typeface="HY헤드라인M" pitchFamily="18" charset="-127"/>
                  <a:ea typeface="HY헤드라인M" pitchFamily="18" charset="-127"/>
                </a:rPr>
                <a:t>) </a:t>
              </a:r>
              <a:r>
                <a:rPr lang="en-US" altLang="ko-KR" sz="2400" b="1" dirty="0">
                  <a:latin typeface="HY헤드라인M" pitchFamily="18" charset="-127"/>
                  <a:ea typeface="HY헤드라인M" pitchFamily="18" charset="-127"/>
                </a:rPr>
                <a:t>0</a:t>
              </a:r>
              <a:r>
                <a:rPr lang="en-US" altLang="ko-KR" sz="2400" b="1" dirty="0" smtClean="0">
                  <a:latin typeface="HY헤드라인M" pitchFamily="18" charset="-127"/>
                  <a:ea typeface="HY헤드라인M" pitchFamily="18" charset="-127"/>
                </a:rPr>
                <a:t>9:00 </a:t>
              </a:r>
              <a:r>
                <a:rPr lang="en-US" altLang="ko-KR" sz="2400" b="1" spc="-130" dirty="0">
                  <a:latin typeface="HY헤드라인M" pitchFamily="18" charset="-127"/>
                  <a:ea typeface="HY헤드라인M" pitchFamily="18" charset="-127"/>
                </a:rPr>
                <a:t>/ </a:t>
              </a:r>
              <a:r>
                <a:rPr lang="ko-KR" altLang="en-US" sz="2400" b="1" spc="-130" dirty="0" smtClean="0">
                  <a:latin typeface="HY헤드라인M" pitchFamily="18" charset="-127"/>
                  <a:ea typeface="HY헤드라인M" pitchFamily="18" charset="-127"/>
                </a:rPr>
                <a:t>대회의실 </a:t>
              </a:r>
              <a:r>
                <a:rPr lang="en-US" altLang="ko-KR" sz="2400" b="1" spc="-90" dirty="0" smtClean="0">
                  <a:latin typeface="HY헤드라인M" pitchFamily="18" charset="-127"/>
                  <a:ea typeface="HY헤드라인M" pitchFamily="18" charset="-127"/>
                </a:rPr>
                <a:t>/ </a:t>
              </a:r>
              <a:r>
                <a:rPr lang="en-US" altLang="ko-KR" sz="2400" b="1" spc="-90" dirty="0" smtClean="0">
                  <a:latin typeface="HY헤드라인M" pitchFamily="18" charset="-127"/>
                  <a:ea typeface="HY헤드라인M" pitchFamily="18" charset="-127"/>
                </a:rPr>
                <a:t>100</a:t>
              </a:r>
              <a:r>
                <a:rPr lang="ko-KR" altLang="en-US" sz="2400" b="1" spc="-90" dirty="0" smtClean="0">
                  <a:latin typeface="HY헤드라인M" pitchFamily="18" charset="-127"/>
                  <a:ea typeface="HY헤드라인M" pitchFamily="18" charset="-127"/>
                </a:rPr>
                <a:t>여명</a:t>
              </a:r>
              <a:r>
                <a:rPr lang="en-US" altLang="ko-KR" sz="2400" b="1" spc="-90" dirty="0" smtClean="0">
                  <a:latin typeface="HY헤드라인M" pitchFamily="18" charset="-127"/>
                  <a:ea typeface="HY헤드라인M" pitchFamily="18" charset="-127"/>
                </a:rPr>
                <a:t>(</a:t>
              </a:r>
              <a:r>
                <a:rPr lang="ko-KR" altLang="en-US" sz="2400" b="1" spc="-90" dirty="0" err="1" smtClean="0">
                  <a:latin typeface="HY헤드라인M" pitchFamily="18" charset="-127"/>
                  <a:ea typeface="HY헤드라인M" pitchFamily="18" charset="-127"/>
                </a:rPr>
                <a:t>관과소</a:t>
              </a:r>
              <a:r>
                <a:rPr lang="ko-KR" altLang="en-US" sz="2400" b="1" spc="-90" dirty="0" smtClean="0">
                  <a:latin typeface="HY헤드라인M" pitchFamily="18" charset="-127"/>
                  <a:ea typeface="HY헤드라인M" pitchFamily="18" charset="-127"/>
                </a:rPr>
                <a:t> 및 읍</a:t>
              </a:r>
              <a:r>
                <a:rPr lang="en-US" altLang="ko-KR" sz="2400" b="1" spc="-90" dirty="0" smtClean="0">
                  <a:latin typeface="HY헤드라인M" pitchFamily="18" charset="-127"/>
                  <a:ea typeface="HY헤드라인M" pitchFamily="18" charset="-127"/>
                </a:rPr>
                <a:t>·</a:t>
              </a:r>
              <a:r>
                <a:rPr lang="ko-KR" altLang="en-US" sz="2400" b="1" spc="-90" dirty="0" smtClean="0">
                  <a:latin typeface="HY헤드라인M" pitchFamily="18" charset="-127"/>
                  <a:ea typeface="HY헤드라인M" pitchFamily="18" charset="-127"/>
                </a:rPr>
                <a:t>면 직원</a:t>
              </a:r>
              <a:r>
                <a:rPr lang="en-US" altLang="ko-KR" sz="2400" b="1" spc="-90" dirty="0" smtClean="0">
                  <a:latin typeface="HY헤드라인M" pitchFamily="18" charset="-127"/>
                  <a:ea typeface="HY헤드라인M" pitchFamily="18" charset="-127"/>
                </a:rPr>
                <a:t>)</a:t>
              </a:r>
            </a:p>
          </p:txBody>
        </p:sp>
        <p:sp>
          <p:nvSpPr>
            <p:cNvPr id="2" name="직사각형 1"/>
            <p:cNvSpPr/>
            <p:nvPr/>
          </p:nvSpPr>
          <p:spPr>
            <a:xfrm>
              <a:off x="107504" y="1412776"/>
              <a:ext cx="532859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0850" lvl="1" algn="dist">
                <a:lnSpc>
                  <a:spcPct val="140000"/>
                </a:lnSpc>
                <a:buClr>
                  <a:prstClr val="black"/>
                </a:buClr>
                <a:tabLst>
                  <a:tab pos="982663" algn="l"/>
                  <a:tab pos="4953000" algn="l"/>
                </a:tabLst>
                <a:defRPr/>
              </a:pPr>
              <a:r>
                <a:rPr lang="en-US" altLang="ko-KR" sz="2000" b="1" dirty="0">
                  <a:solidFill>
                    <a:srgbClr val="05AB0D"/>
                  </a:solidFill>
                  <a:latin typeface="HY헤드라인M" pitchFamily="18" charset="-127"/>
                  <a:ea typeface="HY헤드라인M" pitchFamily="18" charset="-127"/>
                </a:rPr>
                <a:t> </a:t>
              </a:r>
              <a:r>
                <a:rPr lang="en-US" altLang="ko-KR" b="1" dirty="0">
                  <a:solidFill>
                    <a:srgbClr val="05AB0D"/>
                  </a:solidFill>
                  <a:latin typeface="HY헤드라인M" pitchFamily="18" charset="-127"/>
                  <a:ea typeface="HY헤드라인M" pitchFamily="18" charset="-127"/>
                </a:rPr>
                <a:t>※ </a:t>
              </a:r>
              <a:r>
                <a:rPr lang="ko-KR" altLang="en-US" b="1" dirty="0">
                  <a:solidFill>
                    <a:srgbClr val="05AB0D"/>
                  </a:solidFill>
                  <a:latin typeface="HY헤드라인M" pitchFamily="18" charset="-127"/>
                  <a:ea typeface="HY헤드라인M" pitchFamily="18" charset="-127"/>
                </a:rPr>
                <a:t>군수님 하실 일 </a:t>
              </a:r>
              <a:r>
                <a:rPr lang="en-US" altLang="ko-KR" b="1" dirty="0">
                  <a:solidFill>
                    <a:srgbClr val="05AB0D"/>
                  </a:solidFill>
                  <a:latin typeface="HY헤드라인M" pitchFamily="18" charset="-127"/>
                  <a:ea typeface="HY헤드라인M" pitchFamily="18" charset="-127"/>
                </a:rPr>
                <a:t>: </a:t>
              </a:r>
              <a:r>
                <a:rPr lang="ko-KR" altLang="en-US" b="1" dirty="0">
                  <a:solidFill>
                    <a:srgbClr val="05AB0D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rPr>
                <a:t>유공자  시상</a:t>
              </a:r>
              <a:r>
                <a:rPr lang="en-US" altLang="ko-KR" b="1" dirty="0">
                  <a:solidFill>
                    <a:srgbClr val="05AB0D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rPr>
                <a:t>, </a:t>
              </a:r>
              <a:r>
                <a:rPr lang="ko-KR" altLang="en-US" b="1" dirty="0">
                  <a:solidFill>
                    <a:srgbClr val="05AB0D"/>
                  </a:solidFill>
                  <a:latin typeface="HY헤드라인M" pitchFamily="18" charset="-127"/>
                  <a:ea typeface="HY헤드라인M" pitchFamily="18" charset="-127"/>
                  <a:sym typeface="Symbol" pitchFamily="18" charset="2"/>
                </a:rPr>
                <a:t>인사말씀 등</a:t>
              </a:r>
              <a:endParaRPr lang="en-US" altLang="ko-KR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334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-165693" y="247288"/>
            <a:ext cx="8266085" cy="267765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4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레인보우영동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SNS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홍보단 모집 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모집기간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6.22.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7.11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모집인원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페이스북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블로그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접수방법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이메일 접수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심사 배점 기준에 의거 선발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4516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84355</TotalTime>
  <Words>184</Words>
  <Application>Microsoft Office PowerPoint</Application>
  <PresentationFormat>화면 슬라이드 쇼(4:3)</PresentationFormat>
  <Paragraphs>33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12068</cp:revision>
  <cp:lastPrinted>2020-06-25T05:28:11Z</cp:lastPrinted>
  <dcterms:modified xsi:type="dcterms:W3CDTF">2020-06-25T06:29:15Z</dcterms:modified>
</cp:coreProperties>
</file>